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4"/>
  </p:sldMasterIdLst>
  <p:notesMasterIdLst>
    <p:notesMasterId r:id="rId18"/>
  </p:notesMasterIdLst>
  <p:handoutMasterIdLst>
    <p:handoutMasterId r:id="rId19"/>
  </p:handoutMasterIdLst>
  <p:sldIdLst>
    <p:sldId id="278" r:id="rId5"/>
    <p:sldId id="282" r:id="rId6"/>
    <p:sldId id="293" r:id="rId7"/>
    <p:sldId id="271" r:id="rId8"/>
    <p:sldId id="283" r:id="rId9"/>
    <p:sldId id="284" r:id="rId10"/>
    <p:sldId id="288" r:id="rId11"/>
    <p:sldId id="285" r:id="rId12"/>
    <p:sldId id="286" r:id="rId13"/>
    <p:sldId id="287" r:id="rId14"/>
    <p:sldId id="295" r:id="rId15"/>
    <p:sldId id="290" r:id="rId16"/>
    <p:sldId id="29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079D3D-2BCB-4F5A-A848-38A212B59D19}" v="189" dt="2025-02-19T23:40:14.389"/>
  </p1510:revLst>
</p1510:revInfo>
</file>

<file path=ppt/tableStyles.xml><?xml version="1.0" encoding="utf-8"?>
<a:tblStyleLst xmlns:a="http://schemas.openxmlformats.org/drawingml/2006/main" def="{72833802-FEF1-4C79-8D5D-14CF1EAF98D9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5388" autoAdjust="0"/>
  </p:normalViewPr>
  <p:slideViewPr>
    <p:cSldViewPr snapToGrid="0">
      <p:cViewPr varScale="1">
        <p:scale>
          <a:sx n="92" d="100"/>
          <a:sy n="92" d="100"/>
        </p:scale>
        <p:origin x="51" y="165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3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087308-4EC0-44FD-89B3-70D6BB558174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B3D9920-FD24-489C-A42F-0FAC6011A732}">
      <dgm:prSet/>
      <dgm:spPr/>
      <dgm:t>
        <a:bodyPr/>
        <a:lstStyle/>
        <a:p>
          <a:r>
            <a:rPr lang="en-US"/>
            <a:t>Where to find things</a:t>
          </a:r>
        </a:p>
      </dgm:t>
    </dgm:pt>
    <dgm:pt modelId="{71823306-7F9E-40CE-A6D7-D4A638523D17}" type="parTrans" cxnId="{F964985C-A4EA-428F-88F0-7C8F466AB458}">
      <dgm:prSet/>
      <dgm:spPr/>
      <dgm:t>
        <a:bodyPr/>
        <a:lstStyle/>
        <a:p>
          <a:endParaRPr lang="en-US"/>
        </a:p>
      </dgm:t>
    </dgm:pt>
    <dgm:pt modelId="{9B63BE7A-5851-4E3A-A5B6-259B569BDC23}" type="sibTrans" cxnId="{F964985C-A4EA-428F-88F0-7C8F466AB458}">
      <dgm:prSet/>
      <dgm:spPr/>
      <dgm:t>
        <a:bodyPr/>
        <a:lstStyle/>
        <a:p>
          <a:endParaRPr lang="en-US"/>
        </a:p>
      </dgm:t>
    </dgm:pt>
    <dgm:pt modelId="{B72C3036-F740-4CBF-B8E4-23BD68C3D354}">
      <dgm:prSet/>
      <dgm:spPr/>
      <dgm:t>
        <a:bodyPr/>
        <a:lstStyle/>
        <a:p>
          <a:r>
            <a:rPr lang="en-US"/>
            <a:t>GitHub and Teams</a:t>
          </a:r>
        </a:p>
      </dgm:t>
    </dgm:pt>
    <dgm:pt modelId="{3070B4B4-2D1F-4488-B8BC-79DB675B915B}" type="parTrans" cxnId="{19AA7C75-F638-4801-84AD-9674FBE74646}">
      <dgm:prSet/>
      <dgm:spPr/>
      <dgm:t>
        <a:bodyPr/>
        <a:lstStyle/>
        <a:p>
          <a:endParaRPr lang="en-US"/>
        </a:p>
      </dgm:t>
    </dgm:pt>
    <dgm:pt modelId="{F22D5E09-7ECA-4F67-A568-8A41A9BC18EB}" type="sibTrans" cxnId="{19AA7C75-F638-4801-84AD-9674FBE74646}">
      <dgm:prSet/>
      <dgm:spPr/>
      <dgm:t>
        <a:bodyPr/>
        <a:lstStyle/>
        <a:p>
          <a:endParaRPr lang="en-US"/>
        </a:p>
      </dgm:t>
    </dgm:pt>
    <dgm:pt modelId="{40C818DE-7DAA-4B2A-9045-280C659B0D25}">
      <dgm:prSet/>
      <dgm:spPr/>
      <dgm:t>
        <a:bodyPr/>
        <a:lstStyle/>
        <a:p>
          <a:r>
            <a:rPr lang="en-US"/>
            <a:t>Pipeline-level work</a:t>
          </a:r>
        </a:p>
      </dgm:t>
    </dgm:pt>
    <dgm:pt modelId="{714E4F91-D71F-4918-9D2F-BCCAD60C7C48}" type="parTrans" cxnId="{81F493FA-FF47-46CC-A5FB-5E8F14560240}">
      <dgm:prSet/>
      <dgm:spPr/>
      <dgm:t>
        <a:bodyPr/>
        <a:lstStyle/>
        <a:p>
          <a:endParaRPr lang="en-US"/>
        </a:p>
      </dgm:t>
    </dgm:pt>
    <dgm:pt modelId="{05CC8103-0034-4DEE-A029-BD41DCEDFE46}" type="sibTrans" cxnId="{81F493FA-FF47-46CC-A5FB-5E8F14560240}">
      <dgm:prSet/>
      <dgm:spPr/>
      <dgm:t>
        <a:bodyPr/>
        <a:lstStyle/>
        <a:p>
          <a:endParaRPr lang="en-US"/>
        </a:p>
      </dgm:t>
    </dgm:pt>
    <dgm:pt modelId="{B8BCE962-9C40-4F5C-BD52-27EBF318E17C}">
      <dgm:prSet/>
      <dgm:spPr/>
      <dgm:t>
        <a:bodyPr/>
        <a:lstStyle/>
        <a:p>
          <a:r>
            <a:rPr lang="en-US"/>
            <a:t>PDF automation</a:t>
          </a:r>
        </a:p>
      </dgm:t>
    </dgm:pt>
    <dgm:pt modelId="{BEEED7FB-600F-4770-A7EC-7760140251F9}" type="parTrans" cxnId="{1772F718-B34A-4AAA-8FD8-5965B52908BD}">
      <dgm:prSet/>
      <dgm:spPr/>
      <dgm:t>
        <a:bodyPr/>
        <a:lstStyle/>
        <a:p>
          <a:endParaRPr lang="en-US"/>
        </a:p>
      </dgm:t>
    </dgm:pt>
    <dgm:pt modelId="{3130BC6A-CE39-4E39-85C5-1AD4308DBD04}" type="sibTrans" cxnId="{1772F718-B34A-4AAA-8FD8-5965B52908BD}">
      <dgm:prSet/>
      <dgm:spPr/>
      <dgm:t>
        <a:bodyPr/>
        <a:lstStyle/>
        <a:p>
          <a:endParaRPr lang="en-US"/>
        </a:p>
      </dgm:t>
    </dgm:pt>
    <dgm:pt modelId="{A2DA5F9B-6F49-439A-93F6-F495D5EC4B98}">
      <dgm:prSet/>
      <dgm:spPr/>
      <dgm:t>
        <a:bodyPr/>
        <a:lstStyle/>
        <a:p>
          <a:r>
            <a:rPr lang="en-US"/>
            <a:t>FTP-to-Drupal Transfer</a:t>
          </a:r>
        </a:p>
      </dgm:t>
    </dgm:pt>
    <dgm:pt modelId="{CC5D4161-486C-43CE-975A-F8CEA4D1D78C}" type="parTrans" cxnId="{69DCABFC-0273-4765-841C-F5023B130011}">
      <dgm:prSet/>
      <dgm:spPr/>
      <dgm:t>
        <a:bodyPr/>
        <a:lstStyle/>
        <a:p>
          <a:endParaRPr lang="en-US"/>
        </a:p>
      </dgm:t>
    </dgm:pt>
    <dgm:pt modelId="{51B4AB7F-FE30-41F0-BF85-11950B805263}" type="sibTrans" cxnId="{69DCABFC-0273-4765-841C-F5023B130011}">
      <dgm:prSet/>
      <dgm:spPr/>
      <dgm:t>
        <a:bodyPr/>
        <a:lstStyle/>
        <a:p>
          <a:endParaRPr lang="en-US"/>
        </a:p>
      </dgm:t>
    </dgm:pt>
    <dgm:pt modelId="{B167AD31-5CC9-49AC-AEFE-39FA9C93D345}">
      <dgm:prSet/>
      <dgm:spPr/>
      <dgm:t>
        <a:bodyPr/>
        <a:lstStyle/>
        <a:p>
          <a:r>
            <a:rPr lang="en-US"/>
            <a:t>Analysis-level work</a:t>
          </a:r>
        </a:p>
      </dgm:t>
    </dgm:pt>
    <dgm:pt modelId="{DFDE2A8F-D2E6-4AE2-BEA8-BB7363FE7443}" type="parTrans" cxnId="{3C49DC2D-76B3-4315-9CB0-92136F080454}">
      <dgm:prSet/>
      <dgm:spPr/>
      <dgm:t>
        <a:bodyPr/>
        <a:lstStyle/>
        <a:p>
          <a:endParaRPr lang="en-US"/>
        </a:p>
      </dgm:t>
    </dgm:pt>
    <dgm:pt modelId="{6969637F-DB2C-49BB-9362-574D711FEA6A}" type="sibTrans" cxnId="{3C49DC2D-76B3-4315-9CB0-92136F080454}">
      <dgm:prSet/>
      <dgm:spPr/>
      <dgm:t>
        <a:bodyPr/>
        <a:lstStyle/>
        <a:p>
          <a:endParaRPr lang="en-US"/>
        </a:p>
      </dgm:t>
    </dgm:pt>
    <dgm:pt modelId="{076046AE-2913-42BF-AB15-0A359D44A376}">
      <dgm:prSet/>
      <dgm:spPr/>
      <dgm:t>
        <a:bodyPr/>
        <a:lstStyle/>
        <a:p>
          <a:r>
            <a:rPr lang="en-US"/>
            <a:t>Mapping the Speeches of Julian Bond</a:t>
          </a:r>
        </a:p>
      </dgm:t>
    </dgm:pt>
    <dgm:pt modelId="{3FE4DC7C-808E-4ACD-B501-286B0877A8FB}" type="parTrans" cxnId="{DDA92FB2-AEDC-4B2A-87ED-94366CBFADBD}">
      <dgm:prSet/>
      <dgm:spPr/>
      <dgm:t>
        <a:bodyPr/>
        <a:lstStyle/>
        <a:p>
          <a:endParaRPr lang="en-US"/>
        </a:p>
      </dgm:t>
    </dgm:pt>
    <dgm:pt modelId="{BFA4946E-E368-4779-A10A-11DEDE7FEB50}" type="sibTrans" cxnId="{DDA92FB2-AEDC-4B2A-87ED-94366CBFADBD}">
      <dgm:prSet/>
      <dgm:spPr/>
      <dgm:t>
        <a:bodyPr/>
        <a:lstStyle/>
        <a:p>
          <a:endParaRPr lang="en-US"/>
        </a:p>
      </dgm:t>
    </dgm:pt>
    <dgm:pt modelId="{EC1D6D29-9707-4C18-91B4-EC7462E9AD13}">
      <dgm:prSet/>
      <dgm:spPr/>
      <dgm:t>
        <a:bodyPr/>
        <a:lstStyle/>
        <a:p>
          <a:r>
            <a:rPr lang="en-US"/>
            <a:t>Semantic Similarity Search</a:t>
          </a:r>
        </a:p>
      </dgm:t>
    </dgm:pt>
    <dgm:pt modelId="{BED84AAA-1184-4819-BE7F-A32361C0749C}" type="parTrans" cxnId="{2325F4AB-AAC2-4ABD-B981-645E162E36AA}">
      <dgm:prSet/>
      <dgm:spPr/>
      <dgm:t>
        <a:bodyPr/>
        <a:lstStyle/>
        <a:p>
          <a:endParaRPr lang="en-US"/>
        </a:p>
      </dgm:t>
    </dgm:pt>
    <dgm:pt modelId="{6D55F3B0-C4F4-4760-9EE5-20D77E849AB0}" type="sibTrans" cxnId="{2325F4AB-AAC2-4ABD-B981-645E162E36AA}">
      <dgm:prSet/>
      <dgm:spPr/>
      <dgm:t>
        <a:bodyPr/>
        <a:lstStyle/>
        <a:p>
          <a:endParaRPr lang="en-US"/>
        </a:p>
      </dgm:t>
    </dgm:pt>
    <dgm:pt modelId="{2BACD546-EA29-4414-A869-D16ACB85673A}" type="pres">
      <dgm:prSet presAssocID="{EF087308-4EC0-44FD-89B3-70D6BB558174}" presName="vert0" presStyleCnt="0">
        <dgm:presLayoutVars>
          <dgm:dir/>
          <dgm:animOne val="branch"/>
          <dgm:animLvl val="lvl"/>
        </dgm:presLayoutVars>
      </dgm:prSet>
      <dgm:spPr/>
    </dgm:pt>
    <dgm:pt modelId="{A5F719D1-199F-4FD2-A79C-9139673DE9C1}" type="pres">
      <dgm:prSet presAssocID="{5B3D9920-FD24-489C-A42F-0FAC6011A732}" presName="thickLine" presStyleLbl="alignNode1" presStyleIdx="0" presStyleCnt="3"/>
      <dgm:spPr/>
    </dgm:pt>
    <dgm:pt modelId="{6D6B45EE-7BDF-4F00-8D84-A04E2C282C5F}" type="pres">
      <dgm:prSet presAssocID="{5B3D9920-FD24-489C-A42F-0FAC6011A732}" presName="horz1" presStyleCnt="0"/>
      <dgm:spPr/>
    </dgm:pt>
    <dgm:pt modelId="{F6B42049-CA88-4F1C-81F7-D73A0C05E7EB}" type="pres">
      <dgm:prSet presAssocID="{5B3D9920-FD24-489C-A42F-0FAC6011A732}" presName="tx1" presStyleLbl="revTx" presStyleIdx="0" presStyleCnt="8"/>
      <dgm:spPr/>
    </dgm:pt>
    <dgm:pt modelId="{BCC99358-F3C2-4762-820A-2C6630EFF67C}" type="pres">
      <dgm:prSet presAssocID="{5B3D9920-FD24-489C-A42F-0FAC6011A732}" presName="vert1" presStyleCnt="0"/>
      <dgm:spPr/>
    </dgm:pt>
    <dgm:pt modelId="{38A8AD0F-C543-4053-8CA8-4A2245873C43}" type="pres">
      <dgm:prSet presAssocID="{B72C3036-F740-4CBF-B8E4-23BD68C3D354}" presName="vertSpace2a" presStyleCnt="0"/>
      <dgm:spPr/>
    </dgm:pt>
    <dgm:pt modelId="{8AAD1C7B-BD4D-4BB9-9091-77C1C9936BCA}" type="pres">
      <dgm:prSet presAssocID="{B72C3036-F740-4CBF-B8E4-23BD68C3D354}" presName="horz2" presStyleCnt="0"/>
      <dgm:spPr/>
    </dgm:pt>
    <dgm:pt modelId="{0A876919-5E93-4AF9-80F7-C8EA650D857D}" type="pres">
      <dgm:prSet presAssocID="{B72C3036-F740-4CBF-B8E4-23BD68C3D354}" presName="horzSpace2" presStyleCnt="0"/>
      <dgm:spPr/>
    </dgm:pt>
    <dgm:pt modelId="{FE4414D7-5D0B-4CB6-858D-FCD52A0C40D9}" type="pres">
      <dgm:prSet presAssocID="{B72C3036-F740-4CBF-B8E4-23BD68C3D354}" presName="tx2" presStyleLbl="revTx" presStyleIdx="1" presStyleCnt="8"/>
      <dgm:spPr/>
    </dgm:pt>
    <dgm:pt modelId="{CB271F6B-CA47-4D6F-9670-C63F0EF4F946}" type="pres">
      <dgm:prSet presAssocID="{B72C3036-F740-4CBF-B8E4-23BD68C3D354}" presName="vert2" presStyleCnt="0"/>
      <dgm:spPr/>
    </dgm:pt>
    <dgm:pt modelId="{4B446A8B-0E0E-4FF7-9920-9F4E557B3163}" type="pres">
      <dgm:prSet presAssocID="{B72C3036-F740-4CBF-B8E4-23BD68C3D354}" presName="thinLine2b" presStyleLbl="callout" presStyleIdx="0" presStyleCnt="5"/>
      <dgm:spPr/>
    </dgm:pt>
    <dgm:pt modelId="{1B947389-B3F6-44BE-AC46-241E93E2F09E}" type="pres">
      <dgm:prSet presAssocID="{B72C3036-F740-4CBF-B8E4-23BD68C3D354}" presName="vertSpace2b" presStyleCnt="0"/>
      <dgm:spPr/>
    </dgm:pt>
    <dgm:pt modelId="{52F9F2D9-D6DC-4D18-BCA3-68F23B42481A}" type="pres">
      <dgm:prSet presAssocID="{40C818DE-7DAA-4B2A-9045-280C659B0D25}" presName="thickLine" presStyleLbl="alignNode1" presStyleIdx="1" presStyleCnt="3"/>
      <dgm:spPr/>
    </dgm:pt>
    <dgm:pt modelId="{67A1A111-2090-41CD-9818-25C63840C2C2}" type="pres">
      <dgm:prSet presAssocID="{40C818DE-7DAA-4B2A-9045-280C659B0D25}" presName="horz1" presStyleCnt="0"/>
      <dgm:spPr/>
    </dgm:pt>
    <dgm:pt modelId="{D776FDA9-2752-48D3-8E78-11C20F407C9F}" type="pres">
      <dgm:prSet presAssocID="{40C818DE-7DAA-4B2A-9045-280C659B0D25}" presName="tx1" presStyleLbl="revTx" presStyleIdx="2" presStyleCnt="8"/>
      <dgm:spPr/>
    </dgm:pt>
    <dgm:pt modelId="{D5469280-6766-4791-A959-FBC74C15419E}" type="pres">
      <dgm:prSet presAssocID="{40C818DE-7DAA-4B2A-9045-280C659B0D25}" presName="vert1" presStyleCnt="0"/>
      <dgm:spPr/>
    </dgm:pt>
    <dgm:pt modelId="{568D8333-D87C-458A-B77C-80B4152390C1}" type="pres">
      <dgm:prSet presAssocID="{B8BCE962-9C40-4F5C-BD52-27EBF318E17C}" presName="vertSpace2a" presStyleCnt="0"/>
      <dgm:spPr/>
    </dgm:pt>
    <dgm:pt modelId="{A819F566-C4E2-4BB8-BA0A-90E4CF5A482C}" type="pres">
      <dgm:prSet presAssocID="{B8BCE962-9C40-4F5C-BD52-27EBF318E17C}" presName="horz2" presStyleCnt="0"/>
      <dgm:spPr/>
    </dgm:pt>
    <dgm:pt modelId="{FDD54174-6E2F-4943-A1E9-C2C4CF8ADD4E}" type="pres">
      <dgm:prSet presAssocID="{B8BCE962-9C40-4F5C-BD52-27EBF318E17C}" presName="horzSpace2" presStyleCnt="0"/>
      <dgm:spPr/>
    </dgm:pt>
    <dgm:pt modelId="{08F636FD-CF63-4150-BF24-CC8A27984E9A}" type="pres">
      <dgm:prSet presAssocID="{B8BCE962-9C40-4F5C-BD52-27EBF318E17C}" presName="tx2" presStyleLbl="revTx" presStyleIdx="3" presStyleCnt="8"/>
      <dgm:spPr/>
    </dgm:pt>
    <dgm:pt modelId="{DAA48588-9DCE-4068-8837-F8272688453D}" type="pres">
      <dgm:prSet presAssocID="{B8BCE962-9C40-4F5C-BD52-27EBF318E17C}" presName="vert2" presStyleCnt="0"/>
      <dgm:spPr/>
    </dgm:pt>
    <dgm:pt modelId="{CD62F3A8-9417-4D5D-BE7D-5492E768D4F7}" type="pres">
      <dgm:prSet presAssocID="{B8BCE962-9C40-4F5C-BD52-27EBF318E17C}" presName="thinLine2b" presStyleLbl="callout" presStyleIdx="1" presStyleCnt="5"/>
      <dgm:spPr/>
    </dgm:pt>
    <dgm:pt modelId="{080C65AD-9F09-4C50-A710-6392A20A978A}" type="pres">
      <dgm:prSet presAssocID="{B8BCE962-9C40-4F5C-BD52-27EBF318E17C}" presName="vertSpace2b" presStyleCnt="0"/>
      <dgm:spPr/>
    </dgm:pt>
    <dgm:pt modelId="{E4A74720-F553-4986-B532-FC5A2112DBDA}" type="pres">
      <dgm:prSet presAssocID="{A2DA5F9B-6F49-439A-93F6-F495D5EC4B98}" presName="horz2" presStyleCnt="0"/>
      <dgm:spPr/>
    </dgm:pt>
    <dgm:pt modelId="{827870FC-5A86-4B00-98AB-6A4E201775A4}" type="pres">
      <dgm:prSet presAssocID="{A2DA5F9B-6F49-439A-93F6-F495D5EC4B98}" presName="horzSpace2" presStyleCnt="0"/>
      <dgm:spPr/>
    </dgm:pt>
    <dgm:pt modelId="{72467C25-13A6-43DE-B15C-F66A3789B78A}" type="pres">
      <dgm:prSet presAssocID="{A2DA5F9B-6F49-439A-93F6-F495D5EC4B98}" presName="tx2" presStyleLbl="revTx" presStyleIdx="4" presStyleCnt="8"/>
      <dgm:spPr/>
    </dgm:pt>
    <dgm:pt modelId="{F91A809B-43A0-43D3-A876-11CD86B493E7}" type="pres">
      <dgm:prSet presAssocID="{A2DA5F9B-6F49-439A-93F6-F495D5EC4B98}" presName="vert2" presStyleCnt="0"/>
      <dgm:spPr/>
    </dgm:pt>
    <dgm:pt modelId="{73B5F056-7C2B-4DA2-BA9F-814E3AA41C3A}" type="pres">
      <dgm:prSet presAssocID="{A2DA5F9B-6F49-439A-93F6-F495D5EC4B98}" presName="thinLine2b" presStyleLbl="callout" presStyleIdx="2" presStyleCnt="5"/>
      <dgm:spPr/>
    </dgm:pt>
    <dgm:pt modelId="{B8939E73-8DD0-47CD-AD3B-BEAF7B031901}" type="pres">
      <dgm:prSet presAssocID="{A2DA5F9B-6F49-439A-93F6-F495D5EC4B98}" presName="vertSpace2b" presStyleCnt="0"/>
      <dgm:spPr/>
    </dgm:pt>
    <dgm:pt modelId="{62E04A38-8F8D-4535-9837-AB202A23EB6C}" type="pres">
      <dgm:prSet presAssocID="{B167AD31-5CC9-49AC-AEFE-39FA9C93D345}" presName="thickLine" presStyleLbl="alignNode1" presStyleIdx="2" presStyleCnt="3"/>
      <dgm:spPr/>
    </dgm:pt>
    <dgm:pt modelId="{149181A8-CE5B-42D8-BC28-23234B1F4D36}" type="pres">
      <dgm:prSet presAssocID="{B167AD31-5CC9-49AC-AEFE-39FA9C93D345}" presName="horz1" presStyleCnt="0"/>
      <dgm:spPr/>
    </dgm:pt>
    <dgm:pt modelId="{F9C8C627-C6CC-45B2-9CB2-5F4421D8A63C}" type="pres">
      <dgm:prSet presAssocID="{B167AD31-5CC9-49AC-AEFE-39FA9C93D345}" presName="tx1" presStyleLbl="revTx" presStyleIdx="5" presStyleCnt="8"/>
      <dgm:spPr/>
    </dgm:pt>
    <dgm:pt modelId="{C542974B-CF96-46D1-90B7-F2E7EE2CD7A7}" type="pres">
      <dgm:prSet presAssocID="{B167AD31-5CC9-49AC-AEFE-39FA9C93D345}" presName="vert1" presStyleCnt="0"/>
      <dgm:spPr/>
    </dgm:pt>
    <dgm:pt modelId="{78445C25-0F87-4FF6-935D-1003C9936C67}" type="pres">
      <dgm:prSet presAssocID="{076046AE-2913-42BF-AB15-0A359D44A376}" presName="vertSpace2a" presStyleCnt="0"/>
      <dgm:spPr/>
    </dgm:pt>
    <dgm:pt modelId="{6F2B71F5-7990-4764-9FBD-E2690D09B495}" type="pres">
      <dgm:prSet presAssocID="{076046AE-2913-42BF-AB15-0A359D44A376}" presName="horz2" presStyleCnt="0"/>
      <dgm:spPr/>
    </dgm:pt>
    <dgm:pt modelId="{69123354-F61F-47DD-978B-6297916B4EB1}" type="pres">
      <dgm:prSet presAssocID="{076046AE-2913-42BF-AB15-0A359D44A376}" presName="horzSpace2" presStyleCnt="0"/>
      <dgm:spPr/>
    </dgm:pt>
    <dgm:pt modelId="{0FF71FE9-67AD-4C19-A2CB-158015B83321}" type="pres">
      <dgm:prSet presAssocID="{076046AE-2913-42BF-AB15-0A359D44A376}" presName="tx2" presStyleLbl="revTx" presStyleIdx="6" presStyleCnt="8"/>
      <dgm:spPr/>
    </dgm:pt>
    <dgm:pt modelId="{5AA745C9-E779-453D-81E3-DDBB505EF646}" type="pres">
      <dgm:prSet presAssocID="{076046AE-2913-42BF-AB15-0A359D44A376}" presName="vert2" presStyleCnt="0"/>
      <dgm:spPr/>
    </dgm:pt>
    <dgm:pt modelId="{D7987672-41A9-4CC2-AA4E-3F9EC6B9983B}" type="pres">
      <dgm:prSet presAssocID="{076046AE-2913-42BF-AB15-0A359D44A376}" presName="thinLine2b" presStyleLbl="callout" presStyleIdx="3" presStyleCnt="5"/>
      <dgm:spPr/>
    </dgm:pt>
    <dgm:pt modelId="{21E091E0-782B-43FA-829B-EDEB228F3E00}" type="pres">
      <dgm:prSet presAssocID="{076046AE-2913-42BF-AB15-0A359D44A376}" presName="vertSpace2b" presStyleCnt="0"/>
      <dgm:spPr/>
    </dgm:pt>
    <dgm:pt modelId="{37822462-42B7-40C8-B723-454E42C0D0FA}" type="pres">
      <dgm:prSet presAssocID="{EC1D6D29-9707-4C18-91B4-EC7462E9AD13}" presName="horz2" presStyleCnt="0"/>
      <dgm:spPr/>
    </dgm:pt>
    <dgm:pt modelId="{C636BC55-95C0-4D38-B49E-081C54C3666F}" type="pres">
      <dgm:prSet presAssocID="{EC1D6D29-9707-4C18-91B4-EC7462E9AD13}" presName="horzSpace2" presStyleCnt="0"/>
      <dgm:spPr/>
    </dgm:pt>
    <dgm:pt modelId="{16CF328B-D022-4E77-80FD-93AF3A12544A}" type="pres">
      <dgm:prSet presAssocID="{EC1D6D29-9707-4C18-91B4-EC7462E9AD13}" presName="tx2" presStyleLbl="revTx" presStyleIdx="7" presStyleCnt="8"/>
      <dgm:spPr/>
    </dgm:pt>
    <dgm:pt modelId="{70F0C938-C4F7-4DD5-AF6C-13BADB759082}" type="pres">
      <dgm:prSet presAssocID="{EC1D6D29-9707-4C18-91B4-EC7462E9AD13}" presName="vert2" presStyleCnt="0"/>
      <dgm:spPr/>
    </dgm:pt>
    <dgm:pt modelId="{5831E7F5-EC50-4774-A674-61FB316107F2}" type="pres">
      <dgm:prSet presAssocID="{EC1D6D29-9707-4C18-91B4-EC7462E9AD13}" presName="thinLine2b" presStyleLbl="callout" presStyleIdx="4" presStyleCnt="5"/>
      <dgm:spPr/>
    </dgm:pt>
    <dgm:pt modelId="{E0DAD11F-0C49-4D1C-B892-0109F6742EF6}" type="pres">
      <dgm:prSet presAssocID="{EC1D6D29-9707-4C18-91B4-EC7462E9AD13}" presName="vertSpace2b" presStyleCnt="0"/>
      <dgm:spPr/>
    </dgm:pt>
  </dgm:ptLst>
  <dgm:cxnLst>
    <dgm:cxn modelId="{1772F718-B34A-4AAA-8FD8-5965B52908BD}" srcId="{40C818DE-7DAA-4B2A-9045-280C659B0D25}" destId="{B8BCE962-9C40-4F5C-BD52-27EBF318E17C}" srcOrd="0" destOrd="0" parTransId="{BEEED7FB-600F-4770-A7EC-7760140251F9}" sibTransId="{3130BC6A-CE39-4E39-85C5-1AD4308DBD04}"/>
    <dgm:cxn modelId="{A2A2C526-9CC0-4889-9443-DEE23CF7464F}" type="presOf" srcId="{076046AE-2913-42BF-AB15-0A359D44A376}" destId="{0FF71FE9-67AD-4C19-A2CB-158015B83321}" srcOrd="0" destOrd="0" presId="urn:microsoft.com/office/officeart/2008/layout/LinedList"/>
    <dgm:cxn modelId="{3C49DC2D-76B3-4315-9CB0-92136F080454}" srcId="{EF087308-4EC0-44FD-89B3-70D6BB558174}" destId="{B167AD31-5CC9-49AC-AEFE-39FA9C93D345}" srcOrd="2" destOrd="0" parTransId="{DFDE2A8F-D2E6-4AE2-BEA8-BB7363FE7443}" sibTransId="{6969637F-DB2C-49BB-9362-574D711FEA6A}"/>
    <dgm:cxn modelId="{8C6BCA35-2568-4C50-9EE7-420300ED0D1B}" type="presOf" srcId="{EC1D6D29-9707-4C18-91B4-EC7462E9AD13}" destId="{16CF328B-D022-4E77-80FD-93AF3A12544A}" srcOrd="0" destOrd="0" presId="urn:microsoft.com/office/officeart/2008/layout/LinedList"/>
    <dgm:cxn modelId="{E9B2503B-86A3-4967-BF56-B20B751927D5}" type="presOf" srcId="{A2DA5F9B-6F49-439A-93F6-F495D5EC4B98}" destId="{72467C25-13A6-43DE-B15C-F66A3789B78A}" srcOrd="0" destOrd="0" presId="urn:microsoft.com/office/officeart/2008/layout/LinedList"/>
    <dgm:cxn modelId="{12180940-6C02-4142-83C8-52B02EFA3526}" type="presOf" srcId="{B8BCE962-9C40-4F5C-BD52-27EBF318E17C}" destId="{08F636FD-CF63-4150-BF24-CC8A27984E9A}" srcOrd="0" destOrd="0" presId="urn:microsoft.com/office/officeart/2008/layout/LinedList"/>
    <dgm:cxn modelId="{F964985C-A4EA-428F-88F0-7C8F466AB458}" srcId="{EF087308-4EC0-44FD-89B3-70D6BB558174}" destId="{5B3D9920-FD24-489C-A42F-0FAC6011A732}" srcOrd="0" destOrd="0" parTransId="{71823306-7F9E-40CE-A6D7-D4A638523D17}" sibTransId="{9B63BE7A-5851-4E3A-A5B6-259B569BDC23}"/>
    <dgm:cxn modelId="{927B0F60-C599-4BC0-85C5-FC1621311945}" type="presOf" srcId="{B72C3036-F740-4CBF-B8E4-23BD68C3D354}" destId="{FE4414D7-5D0B-4CB6-858D-FCD52A0C40D9}" srcOrd="0" destOrd="0" presId="urn:microsoft.com/office/officeart/2008/layout/LinedList"/>
    <dgm:cxn modelId="{35E20D67-1B49-481D-A618-9F9B09DC2FEA}" type="presOf" srcId="{EF087308-4EC0-44FD-89B3-70D6BB558174}" destId="{2BACD546-EA29-4414-A869-D16ACB85673A}" srcOrd="0" destOrd="0" presId="urn:microsoft.com/office/officeart/2008/layout/LinedList"/>
    <dgm:cxn modelId="{81D9E84C-7048-428E-9B35-8D4F3CA943C3}" type="presOf" srcId="{B167AD31-5CC9-49AC-AEFE-39FA9C93D345}" destId="{F9C8C627-C6CC-45B2-9CB2-5F4421D8A63C}" srcOrd="0" destOrd="0" presId="urn:microsoft.com/office/officeart/2008/layout/LinedList"/>
    <dgm:cxn modelId="{19AA7C75-F638-4801-84AD-9674FBE74646}" srcId="{5B3D9920-FD24-489C-A42F-0FAC6011A732}" destId="{B72C3036-F740-4CBF-B8E4-23BD68C3D354}" srcOrd="0" destOrd="0" parTransId="{3070B4B4-2D1F-4488-B8BC-79DB675B915B}" sibTransId="{F22D5E09-7ECA-4F67-A568-8A41A9BC18EB}"/>
    <dgm:cxn modelId="{86BACE94-00F8-4B89-BC90-BB198AF0B957}" type="presOf" srcId="{40C818DE-7DAA-4B2A-9045-280C659B0D25}" destId="{D776FDA9-2752-48D3-8E78-11C20F407C9F}" srcOrd="0" destOrd="0" presId="urn:microsoft.com/office/officeart/2008/layout/LinedList"/>
    <dgm:cxn modelId="{C1D61B97-AB46-4C3D-981F-EEFA4F38EA40}" type="presOf" srcId="{5B3D9920-FD24-489C-A42F-0FAC6011A732}" destId="{F6B42049-CA88-4F1C-81F7-D73A0C05E7EB}" srcOrd="0" destOrd="0" presId="urn:microsoft.com/office/officeart/2008/layout/LinedList"/>
    <dgm:cxn modelId="{2325F4AB-AAC2-4ABD-B981-645E162E36AA}" srcId="{B167AD31-5CC9-49AC-AEFE-39FA9C93D345}" destId="{EC1D6D29-9707-4C18-91B4-EC7462E9AD13}" srcOrd="1" destOrd="0" parTransId="{BED84AAA-1184-4819-BE7F-A32361C0749C}" sibTransId="{6D55F3B0-C4F4-4760-9EE5-20D77E849AB0}"/>
    <dgm:cxn modelId="{DDA92FB2-AEDC-4B2A-87ED-94366CBFADBD}" srcId="{B167AD31-5CC9-49AC-AEFE-39FA9C93D345}" destId="{076046AE-2913-42BF-AB15-0A359D44A376}" srcOrd="0" destOrd="0" parTransId="{3FE4DC7C-808E-4ACD-B501-286B0877A8FB}" sibTransId="{BFA4946E-E368-4779-A10A-11DEDE7FEB50}"/>
    <dgm:cxn modelId="{81F493FA-FF47-46CC-A5FB-5E8F14560240}" srcId="{EF087308-4EC0-44FD-89B3-70D6BB558174}" destId="{40C818DE-7DAA-4B2A-9045-280C659B0D25}" srcOrd="1" destOrd="0" parTransId="{714E4F91-D71F-4918-9D2F-BCCAD60C7C48}" sibTransId="{05CC8103-0034-4DEE-A029-BD41DCEDFE46}"/>
    <dgm:cxn modelId="{69DCABFC-0273-4765-841C-F5023B130011}" srcId="{40C818DE-7DAA-4B2A-9045-280C659B0D25}" destId="{A2DA5F9B-6F49-439A-93F6-F495D5EC4B98}" srcOrd="1" destOrd="0" parTransId="{CC5D4161-486C-43CE-975A-F8CEA4D1D78C}" sibTransId="{51B4AB7F-FE30-41F0-BF85-11950B805263}"/>
    <dgm:cxn modelId="{146B1FF6-21E6-41D5-B58A-86981A39E8AE}" type="presParOf" srcId="{2BACD546-EA29-4414-A869-D16ACB85673A}" destId="{A5F719D1-199F-4FD2-A79C-9139673DE9C1}" srcOrd="0" destOrd="0" presId="urn:microsoft.com/office/officeart/2008/layout/LinedList"/>
    <dgm:cxn modelId="{9ED9D158-4092-4A24-90A3-1582F82C90D7}" type="presParOf" srcId="{2BACD546-EA29-4414-A869-D16ACB85673A}" destId="{6D6B45EE-7BDF-4F00-8D84-A04E2C282C5F}" srcOrd="1" destOrd="0" presId="urn:microsoft.com/office/officeart/2008/layout/LinedList"/>
    <dgm:cxn modelId="{70997C2C-15E9-4BEC-99A7-1E5DB06FCF3B}" type="presParOf" srcId="{6D6B45EE-7BDF-4F00-8D84-A04E2C282C5F}" destId="{F6B42049-CA88-4F1C-81F7-D73A0C05E7EB}" srcOrd="0" destOrd="0" presId="urn:microsoft.com/office/officeart/2008/layout/LinedList"/>
    <dgm:cxn modelId="{7F5EDF2B-EB18-4D18-B52F-90FCE261CAAD}" type="presParOf" srcId="{6D6B45EE-7BDF-4F00-8D84-A04E2C282C5F}" destId="{BCC99358-F3C2-4762-820A-2C6630EFF67C}" srcOrd="1" destOrd="0" presId="urn:microsoft.com/office/officeart/2008/layout/LinedList"/>
    <dgm:cxn modelId="{19D87E7D-1C28-4D9E-9EF9-EECB8C579D34}" type="presParOf" srcId="{BCC99358-F3C2-4762-820A-2C6630EFF67C}" destId="{38A8AD0F-C543-4053-8CA8-4A2245873C43}" srcOrd="0" destOrd="0" presId="urn:microsoft.com/office/officeart/2008/layout/LinedList"/>
    <dgm:cxn modelId="{BD0DF4EB-696D-40F2-BFAC-3643A9DDBBA1}" type="presParOf" srcId="{BCC99358-F3C2-4762-820A-2C6630EFF67C}" destId="{8AAD1C7B-BD4D-4BB9-9091-77C1C9936BCA}" srcOrd="1" destOrd="0" presId="urn:microsoft.com/office/officeart/2008/layout/LinedList"/>
    <dgm:cxn modelId="{D94B0408-00E8-40D9-B12C-AE839C1EF34F}" type="presParOf" srcId="{8AAD1C7B-BD4D-4BB9-9091-77C1C9936BCA}" destId="{0A876919-5E93-4AF9-80F7-C8EA650D857D}" srcOrd="0" destOrd="0" presId="urn:microsoft.com/office/officeart/2008/layout/LinedList"/>
    <dgm:cxn modelId="{8C391C02-ED11-4711-B578-89614909CDEA}" type="presParOf" srcId="{8AAD1C7B-BD4D-4BB9-9091-77C1C9936BCA}" destId="{FE4414D7-5D0B-4CB6-858D-FCD52A0C40D9}" srcOrd="1" destOrd="0" presId="urn:microsoft.com/office/officeart/2008/layout/LinedList"/>
    <dgm:cxn modelId="{E9A2B1C5-00EE-480D-A4FE-76589B35CC58}" type="presParOf" srcId="{8AAD1C7B-BD4D-4BB9-9091-77C1C9936BCA}" destId="{CB271F6B-CA47-4D6F-9670-C63F0EF4F946}" srcOrd="2" destOrd="0" presId="urn:microsoft.com/office/officeart/2008/layout/LinedList"/>
    <dgm:cxn modelId="{F4C33109-48F1-47A7-92DE-5013EE46DB46}" type="presParOf" srcId="{BCC99358-F3C2-4762-820A-2C6630EFF67C}" destId="{4B446A8B-0E0E-4FF7-9920-9F4E557B3163}" srcOrd="2" destOrd="0" presId="urn:microsoft.com/office/officeart/2008/layout/LinedList"/>
    <dgm:cxn modelId="{98C02B5C-181F-4EEE-AC92-A282274F8D75}" type="presParOf" srcId="{BCC99358-F3C2-4762-820A-2C6630EFF67C}" destId="{1B947389-B3F6-44BE-AC46-241E93E2F09E}" srcOrd="3" destOrd="0" presId="urn:microsoft.com/office/officeart/2008/layout/LinedList"/>
    <dgm:cxn modelId="{4E94FFC9-BB25-48DF-96E9-5517ED408EE0}" type="presParOf" srcId="{2BACD546-EA29-4414-A869-D16ACB85673A}" destId="{52F9F2D9-D6DC-4D18-BCA3-68F23B42481A}" srcOrd="2" destOrd="0" presId="urn:microsoft.com/office/officeart/2008/layout/LinedList"/>
    <dgm:cxn modelId="{9D9F213A-AA5F-492E-9F8F-180E3F17D435}" type="presParOf" srcId="{2BACD546-EA29-4414-A869-D16ACB85673A}" destId="{67A1A111-2090-41CD-9818-25C63840C2C2}" srcOrd="3" destOrd="0" presId="urn:microsoft.com/office/officeart/2008/layout/LinedList"/>
    <dgm:cxn modelId="{75347D29-ECD1-4A2F-AF18-98B09A8A9D2E}" type="presParOf" srcId="{67A1A111-2090-41CD-9818-25C63840C2C2}" destId="{D776FDA9-2752-48D3-8E78-11C20F407C9F}" srcOrd="0" destOrd="0" presId="urn:microsoft.com/office/officeart/2008/layout/LinedList"/>
    <dgm:cxn modelId="{885590E5-A8CF-4D76-A966-A7A311511B8E}" type="presParOf" srcId="{67A1A111-2090-41CD-9818-25C63840C2C2}" destId="{D5469280-6766-4791-A959-FBC74C15419E}" srcOrd="1" destOrd="0" presId="urn:microsoft.com/office/officeart/2008/layout/LinedList"/>
    <dgm:cxn modelId="{68EEC1FE-637C-4D6F-BFE4-5135818069DA}" type="presParOf" srcId="{D5469280-6766-4791-A959-FBC74C15419E}" destId="{568D8333-D87C-458A-B77C-80B4152390C1}" srcOrd="0" destOrd="0" presId="urn:microsoft.com/office/officeart/2008/layout/LinedList"/>
    <dgm:cxn modelId="{8E0FCB74-B8C7-4A46-BDE2-BFB877A122CE}" type="presParOf" srcId="{D5469280-6766-4791-A959-FBC74C15419E}" destId="{A819F566-C4E2-4BB8-BA0A-90E4CF5A482C}" srcOrd="1" destOrd="0" presId="urn:microsoft.com/office/officeart/2008/layout/LinedList"/>
    <dgm:cxn modelId="{A42DEC7A-B46B-4952-BC24-DF55567BF6A0}" type="presParOf" srcId="{A819F566-C4E2-4BB8-BA0A-90E4CF5A482C}" destId="{FDD54174-6E2F-4943-A1E9-C2C4CF8ADD4E}" srcOrd="0" destOrd="0" presId="urn:microsoft.com/office/officeart/2008/layout/LinedList"/>
    <dgm:cxn modelId="{A4A570B2-395A-4F79-94B7-290E8AF5B33A}" type="presParOf" srcId="{A819F566-C4E2-4BB8-BA0A-90E4CF5A482C}" destId="{08F636FD-CF63-4150-BF24-CC8A27984E9A}" srcOrd="1" destOrd="0" presId="urn:microsoft.com/office/officeart/2008/layout/LinedList"/>
    <dgm:cxn modelId="{16296596-E44D-4CA3-950F-12010A084EB1}" type="presParOf" srcId="{A819F566-C4E2-4BB8-BA0A-90E4CF5A482C}" destId="{DAA48588-9DCE-4068-8837-F8272688453D}" srcOrd="2" destOrd="0" presId="urn:microsoft.com/office/officeart/2008/layout/LinedList"/>
    <dgm:cxn modelId="{952A6D78-450E-4B3C-8465-8E0A07E15745}" type="presParOf" srcId="{D5469280-6766-4791-A959-FBC74C15419E}" destId="{CD62F3A8-9417-4D5D-BE7D-5492E768D4F7}" srcOrd="2" destOrd="0" presId="urn:microsoft.com/office/officeart/2008/layout/LinedList"/>
    <dgm:cxn modelId="{9DFD18F5-0EBE-48C5-8850-343CF8F96818}" type="presParOf" srcId="{D5469280-6766-4791-A959-FBC74C15419E}" destId="{080C65AD-9F09-4C50-A710-6392A20A978A}" srcOrd="3" destOrd="0" presId="urn:microsoft.com/office/officeart/2008/layout/LinedList"/>
    <dgm:cxn modelId="{38CB47D6-C585-41AA-8A8D-B01C8274EC20}" type="presParOf" srcId="{D5469280-6766-4791-A959-FBC74C15419E}" destId="{E4A74720-F553-4986-B532-FC5A2112DBDA}" srcOrd="4" destOrd="0" presId="urn:microsoft.com/office/officeart/2008/layout/LinedList"/>
    <dgm:cxn modelId="{DBCE834A-4050-4C99-952F-A73874AC636E}" type="presParOf" srcId="{E4A74720-F553-4986-B532-FC5A2112DBDA}" destId="{827870FC-5A86-4B00-98AB-6A4E201775A4}" srcOrd="0" destOrd="0" presId="urn:microsoft.com/office/officeart/2008/layout/LinedList"/>
    <dgm:cxn modelId="{B8A5EE64-CD8C-4637-9E2C-2E39ACE0C9FF}" type="presParOf" srcId="{E4A74720-F553-4986-B532-FC5A2112DBDA}" destId="{72467C25-13A6-43DE-B15C-F66A3789B78A}" srcOrd="1" destOrd="0" presId="urn:microsoft.com/office/officeart/2008/layout/LinedList"/>
    <dgm:cxn modelId="{3EFECB8D-26A9-41C2-AD33-922FA287179B}" type="presParOf" srcId="{E4A74720-F553-4986-B532-FC5A2112DBDA}" destId="{F91A809B-43A0-43D3-A876-11CD86B493E7}" srcOrd="2" destOrd="0" presId="urn:microsoft.com/office/officeart/2008/layout/LinedList"/>
    <dgm:cxn modelId="{3082A89A-D350-450D-BF8C-9CF303A40296}" type="presParOf" srcId="{D5469280-6766-4791-A959-FBC74C15419E}" destId="{73B5F056-7C2B-4DA2-BA9F-814E3AA41C3A}" srcOrd="5" destOrd="0" presId="urn:microsoft.com/office/officeart/2008/layout/LinedList"/>
    <dgm:cxn modelId="{D8F45BB8-AC17-4E7D-BA1F-1514C0F4311D}" type="presParOf" srcId="{D5469280-6766-4791-A959-FBC74C15419E}" destId="{B8939E73-8DD0-47CD-AD3B-BEAF7B031901}" srcOrd="6" destOrd="0" presId="urn:microsoft.com/office/officeart/2008/layout/LinedList"/>
    <dgm:cxn modelId="{6AB6E205-E12A-433D-8F4D-DB65F5BCFCF7}" type="presParOf" srcId="{2BACD546-EA29-4414-A869-D16ACB85673A}" destId="{62E04A38-8F8D-4535-9837-AB202A23EB6C}" srcOrd="4" destOrd="0" presId="urn:microsoft.com/office/officeart/2008/layout/LinedList"/>
    <dgm:cxn modelId="{BCFCBF41-6BE0-4C5B-B4F1-6388DA715083}" type="presParOf" srcId="{2BACD546-EA29-4414-A869-D16ACB85673A}" destId="{149181A8-CE5B-42D8-BC28-23234B1F4D36}" srcOrd="5" destOrd="0" presId="urn:microsoft.com/office/officeart/2008/layout/LinedList"/>
    <dgm:cxn modelId="{534B69ED-D0E5-404E-BD20-1D5A620924BA}" type="presParOf" srcId="{149181A8-CE5B-42D8-BC28-23234B1F4D36}" destId="{F9C8C627-C6CC-45B2-9CB2-5F4421D8A63C}" srcOrd="0" destOrd="0" presId="urn:microsoft.com/office/officeart/2008/layout/LinedList"/>
    <dgm:cxn modelId="{7F0FB61E-BF9E-409E-B7ED-F88DF27E113C}" type="presParOf" srcId="{149181A8-CE5B-42D8-BC28-23234B1F4D36}" destId="{C542974B-CF96-46D1-90B7-F2E7EE2CD7A7}" srcOrd="1" destOrd="0" presId="urn:microsoft.com/office/officeart/2008/layout/LinedList"/>
    <dgm:cxn modelId="{EF048843-930B-4FE1-9393-9236661DFE77}" type="presParOf" srcId="{C542974B-CF96-46D1-90B7-F2E7EE2CD7A7}" destId="{78445C25-0F87-4FF6-935D-1003C9936C67}" srcOrd="0" destOrd="0" presId="urn:microsoft.com/office/officeart/2008/layout/LinedList"/>
    <dgm:cxn modelId="{9E82BF4B-DDA8-4862-965F-D9AFF37B6FC9}" type="presParOf" srcId="{C542974B-CF96-46D1-90B7-F2E7EE2CD7A7}" destId="{6F2B71F5-7990-4764-9FBD-E2690D09B495}" srcOrd="1" destOrd="0" presId="urn:microsoft.com/office/officeart/2008/layout/LinedList"/>
    <dgm:cxn modelId="{FAE09F94-E932-4E40-9E63-0FC8B24D4BA0}" type="presParOf" srcId="{6F2B71F5-7990-4764-9FBD-E2690D09B495}" destId="{69123354-F61F-47DD-978B-6297916B4EB1}" srcOrd="0" destOrd="0" presId="urn:microsoft.com/office/officeart/2008/layout/LinedList"/>
    <dgm:cxn modelId="{440B882E-57B5-4AAD-99C9-E951E9154548}" type="presParOf" srcId="{6F2B71F5-7990-4764-9FBD-E2690D09B495}" destId="{0FF71FE9-67AD-4C19-A2CB-158015B83321}" srcOrd="1" destOrd="0" presId="urn:microsoft.com/office/officeart/2008/layout/LinedList"/>
    <dgm:cxn modelId="{71E37987-50BF-413A-B392-EE2F72453991}" type="presParOf" srcId="{6F2B71F5-7990-4764-9FBD-E2690D09B495}" destId="{5AA745C9-E779-453D-81E3-DDBB505EF646}" srcOrd="2" destOrd="0" presId="urn:microsoft.com/office/officeart/2008/layout/LinedList"/>
    <dgm:cxn modelId="{E61770BD-10DA-4ACE-B5AC-01435DB4220F}" type="presParOf" srcId="{C542974B-CF96-46D1-90B7-F2E7EE2CD7A7}" destId="{D7987672-41A9-4CC2-AA4E-3F9EC6B9983B}" srcOrd="2" destOrd="0" presId="urn:microsoft.com/office/officeart/2008/layout/LinedList"/>
    <dgm:cxn modelId="{8944FD56-1454-4D32-8E41-6B8D59C2604A}" type="presParOf" srcId="{C542974B-CF96-46D1-90B7-F2E7EE2CD7A7}" destId="{21E091E0-782B-43FA-829B-EDEB228F3E00}" srcOrd="3" destOrd="0" presId="urn:microsoft.com/office/officeart/2008/layout/LinedList"/>
    <dgm:cxn modelId="{2361C2B2-3B85-474A-9E69-E86B965B84AB}" type="presParOf" srcId="{C542974B-CF96-46D1-90B7-F2E7EE2CD7A7}" destId="{37822462-42B7-40C8-B723-454E42C0D0FA}" srcOrd="4" destOrd="0" presId="urn:microsoft.com/office/officeart/2008/layout/LinedList"/>
    <dgm:cxn modelId="{F579C981-DC17-4545-BF7F-65C31482228B}" type="presParOf" srcId="{37822462-42B7-40C8-B723-454E42C0D0FA}" destId="{C636BC55-95C0-4D38-B49E-081C54C3666F}" srcOrd="0" destOrd="0" presId="urn:microsoft.com/office/officeart/2008/layout/LinedList"/>
    <dgm:cxn modelId="{372646DD-BAF4-4C45-B219-9C9B286009F3}" type="presParOf" srcId="{37822462-42B7-40C8-B723-454E42C0D0FA}" destId="{16CF328B-D022-4E77-80FD-93AF3A12544A}" srcOrd="1" destOrd="0" presId="urn:microsoft.com/office/officeart/2008/layout/LinedList"/>
    <dgm:cxn modelId="{E3441572-3F18-4A4E-A5C5-D35D3808194F}" type="presParOf" srcId="{37822462-42B7-40C8-B723-454E42C0D0FA}" destId="{70F0C938-C4F7-4DD5-AF6C-13BADB759082}" srcOrd="2" destOrd="0" presId="urn:microsoft.com/office/officeart/2008/layout/LinedList"/>
    <dgm:cxn modelId="{E61B6457-9445-4363-9158-ABCDBD0E80B3}" type="presParOf" srcId="{C542974B-CF96-46D1-90B7-F2E7EE2CD7A7}" destId="{5831E7F5-EC50-4774-A674-61FB316107F2}" srcOrd="5" destOrd="0" presId="urn:microsoft.com/office/officeart/2008/layout/LinedList"/>
    <dgm:cxn modelId="{062B0669-F668-4A1B-9C9B-21DC26F8B48A}" type="presParOf" srcId="{C542974B-CF96-46D1-90B7-F2E7EE2CD7A7}" destId="{E0DAD11F-0C49-4D1C-B892-0109F6742EF6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518F91-DEC7-4D4A-988C-11FBCE0A6D4E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C3B550-4672-4DEC-B009-F66848A79D4C}">
      <dgm:prSet phldrT="[Text]"/>
      <dgm:spPr/>
      <dgm:t>
        <a:bodyPr/>
        <a:lstStyle/>
        <a:p>
          <a:r>
            <a:rPr lang="en-US" dirty="0"/>
            <a:t>I. Tokenization (NLTK)</a:t>
          </a:r>
        </a:p>
      </dgm:t>
    </dgm:pt>
    <dgm:pt modelId="{A06C4C99-396A-4C5D-83C8-32A0F7F60F3F}" type="parTrans" cxnId="{3986CA93-6FE1-41A6-A112-0F4E2604BDF5}">
      <dgm:prSet/>
      <dgm:spPr/>
      <dgm:t>
        <a:bodyPr/>
        <a:lstStyle/>
        <a:p>
          <a:endParaRPr lang="en-US"/>
        </a:p>
      </dgm:t>
    </dgm:pt>
    <dgm:pt modelId="{21C7DC27-684E-4AB5-A603-EA1688ED2D60}" type="sibTrans" cxnId="{3986CA93-6FE1-41A6-A112-0F4E2604BDF5}">
      <dgm:prSet/>
      <dgm:spPr/>
      <dgm:t>
        <a:bodyPr/>
        <a:lstStyle/>
        <a:p>
          <a:endParaRPr lang="en-US"/>
        </a:p>
      </dgm:t>
    </dgm:pt>
    <dgm:pt modelId="{AE4FE15D-ED3C-4461-8F07-C8D1645868C4}">
      <dgm:prSet phldrT="[Text]"/>
      <dgm:spPr/>
      <dgm:t>
        <a:bodyPr/>
        <a:lstStyle/>
        <a:p>
          <a:r>
            <a:rPr lang="en-US" dirty="0"/>
            <a:t>II. Generate embeddings (GTE-small)</a:t>
          </a:r>
        </a:p>
      </dgm:t>
    </dgm:pt>
    <dgm:pt modelId="{1255BEAF-59C2-40D4-97F4-4D93E5C88D5E}" type="parTrans" cxnId="{B8623093-EC7B-4082-BF55-02E2AE805E47}">
      <dgm:prSet/>
      <dgm:spPr/>
      <dgm:t>
        <a:bodyPr/>
        <a:lstStyle/>
        <a:p>
          <a:endParaRPr lang="en-US"/>
        </a:p>
      </dgm:t>
    </dgm:pt>
    <dgm:pt modelId="{579CCEE3-719D-4E29-A1D5-C25DDE2C84E8}" type="sibTrans" cxnId="{B8623093-EC7B-4082-BF55-02E2AE805E47}">
      <dgm:prSet/>
      <dgm:spPr/>
      <dgm:t>
        <a:bodyPr/>
        <a:lstStyle/>
        <a:p>
          <a:endParaRPr lang="en-US"/>
        </a:p>
      </dgm:t>
    </dgm:pt>
    <dgm:pt modelId="{B3C96C6F-AACA-4437-B980-E874AB334FD9}">
      <dgm:prSet phldrT="[Text]"/>
      <dgm:spPr/>
      <dgm:t>
        <a:bodyPr/>
        <a:lstStyle/>
        <a:p>
          <a:r>
            <a:rPr lang="en-US" dirty="0"/>
            <a:t>III. Cosine similarity (</a:t>
          </a:r>
          <a:r>
            <a:rPr lang="en-US" dirty="0" err="1"/>
            <a:t>SentenceTransformers</a:t>
          </a:r>
          <a:r>
            <a:rPr lang="en-US" dirty="0"/>
            <a:t>)</a:t>
          </a:r>
        </a:p>
      </dgm:t>
    </dgm:pt>
    <dgm:pt modelId="{0C6D3C18-1E62-4AE0-A02B-CE9B2520A513}" type="parTrans" cxnId="{ED5E0351-074C-4BF5-A194-545CF4CC1A11}">
      <dgm:prSet/>
      <dgm:spPr/>
      <dgm:t>
        <a:bodyPr/>
        <a:lstStyle/>
        <a:p>
          <a:endParaRPr lang="en-US"/>
        </a:p>
      </dgm:t>
    </dgm:pt>
    <dgm:pt modelId="{72AAB6EF-9C67-4C73-B6B7-622F65C8FFF0}" type="sibTrans" cxnId="{ED5E0351-074C-4BF5-A194-545CF4CC1A11}">
      <dgm:prSet/>
      <dgm:spPr/>
      <dgm:t>
        <a:bodyPr/>
        <a:lstStyle/>
        <a:p>
          <a:endParaRPr lang="en-US"/>
        </a:p>
      </dgm:t>
    </dgm:pt>
    <dgm:pt modelId="{FC555107-8857-4F04-AE13-4D0D289CD573}">
      <dgm:prSet phldrT="[Text]"/>
      <dgm:spPr/>
      <dgm:t>
        <a:bodyPr/>
        <a:lstStyle/>
        <a:p>
          <a:r>
            <a:rPr lang="en-US" dirty="0"/>
            <a:t>IV.  Aggregation/visualization</a:t>
          </a:r>
        </a:p>
      </dgm:t>
    </dgm:pt>
    <dgm:pt modelId="{D9839554-904C-4A11-93D6-6BCE8884CCA2}" type="parTrans" cxnId="{C4B55C42-D81D-46B3-AAE8-945F0C3B032D}">
      <dgm:prSet/>
      <dgm:spPr/>
      <dgm:t>
        <a:bodyPr/>
        <a:lstStyle/>
        <a:p>
          <a:endParaRPr lang="en-US"/>
        </a:p>
      </dgm:t>
    </dgm:pt>
    <dgm:pt modelId="{18038890-1688-42D2-A4BF-AF2A4D408279}" type="sibTrans" cxnId="{C4B55C42-D81D-46B3-AAE8-945F0C3B032D}">
      <dgm:prSet/>
      <dgm:spPr/>
      <dgm:t>
        <a:bodyPr/>
        <a:lstStyle/>
        <a:p>
          <a:endParaRPr lang="en-US"/>
        </a:p>
      </dgm:t>
    </dgm:pt>
    <dgm:pt modelId="{CDB236E7-740F-428F-8C51-B82F1639A4E8}" type="pres">
      <dgm:prSet presAssocID="{A8518F91-DEC7-4D4A-988C-11FBCE0A6D4E}" presName="Name0" presStyleCnt="0">
        <dgm:presLayoutVars>
          <dgm:chMax val="7"/>
          <dgm:chPref val="7"/>
          <dgm:dir/>
        </dgm:presLayoutVars>
      </dgm:prSet>
      <dgm:spPr/>
    </dgm:pt>
    <dgm:pt modelId="{2ED92D02-0090-4EEB-B035-F3CC20081489}" type="pres">
      <dgm:prSet presAssocID="{A8518F91-DEC7-4D4A-988C-11FBCE0A6D4E}" presName="Name1" presStyleCnt="0"/>
      <dgm:spPr/>
    </dgm:pt>
    <dgm:pt modelId="{3E9492C1-4B2F-4BFE-843A-927DEE5B9F88}" type="pres">
      <dgm:prSet presAssocID="{A8518F91-DEC7-4D4A-988C-11FBCE0A6D4E}" presName="cycle" presStyleCnt="0"/>
      <dgm:spPr/>
    </dgm:pt>
    <dgm:pt modelId="{2E45EA85-CBD0-4483-A94C-0860C3F66514}" type="pres">
      <dgm:prSet presAssocID="{A8518F91-DEC7-4D4A-988C-11FBCE0A6D4E}" presName="srcNode" presStyleLbl="node1" presStyleIdx="0" presStyleCnt="4"/>
      <dgm:spPr/>
    </dgm:pt>
    <dgm:pt modelId="{7FC9FDD8-D133-4523-BC65-FD756904C3EC}" type="pres">
      <dgm:prSet presAssocID="{A8518F91-DEC7-4D4A-988C-11FBCE0A6D4E}" presName="conn" presStyleLbl="parChTrans1D2" presStyleIdx="0" presStyleCnt="1"/>
      <dgm:spPr/>
    </dgm:pt>
    <dgm:pt modelId="{592103A2-4353-4A26-9C8F-ABEB34D0D282}" type="pres">
      <dgm:prSet presAssocID="{A8518F91-DEC7-4D4A-988C-11FBCE0A6D4E}" presName="extraNode" presStyleLbl="node1" presStyleIdx="0" presStyleCnt="4"/>
      <dgm:spPr/>
    </dgm:pt>
    <dgm:pt modelId="{3274CBF3-AB64-4BF8-A482-CC3B31948E38}" type="pres">
      <dgm:prSet presAssocID="{A8518F91-DEC7-4D4A-988C-11FBCE0A6D4E}" presName="dstNode" presStyleLbl="node1" presStyleIdx="0" presStyleCnt="4"/>
      <dgm:spPr/>
    </dgm:pt>
    <dgm:pt modelId="{C48EAE0E-D2C4-40FD-9D6E-1D7F1CC4FAC1}" type="pres">
      <dgm:prSet presAssocID="{E4C3B550-4672-4DEC-B009-F66848A79D4C}" presName="text_1" presStyleLbl="node1" presStyleIdx="0" presStyleCnt="4">
        <dgm:presLayoutVars>
          <dgm:bulletEnabled val="1"/>
        </dgm:presLayoutVars>
      </dgm:prSet>
      <dgm:spPr/>
    </dgm:pt>
    <dgm:pt modelId="{544462A4-C2F1-4B25-9EF1-6E3141F094B8}" type="pres">
      <dgm:prSet presAssocID="{E4C3B550-4672-4DEC-B009-F66848A79D4C}" presName="accent_1" presStyleCnt="0"/>
      <dgm:spPr/>
    </dgm:pt>
    <dgm:pt modelId="{011AB9D2-2768-482C-AFD5-DD032EA52476}" type="pres">
      <dgm:prSet presAssocID="{E4C3B550-4672-4DEC-B009-F66848A79D4C}" presName="accentRepeatNode" presStyleLbl="solidFgAcc1" presStyleIdx="0" presStyleCnt="4"/>
      <dgm:spPr/>
    </dgm:pt>
    <dgm:pt modelId="{49080AE1-A21B-49BD-A87F-1BC455CF95C1}" type="pres">
      <dgm:prSet presAssocID="{AE4FE15D-ED3C-4461-8F07-C8D1645868C4}" presName="text_2" presStyleLbl="node1" presStyleIdx="1" presStyleCnt="4">
        <dgm:presLayoutVars>
          <dgm:bulletEnabled val="1"/>
        </dgm:presLayoutVars>
      </dgm:prSet>
      <dgm:spPr/>
    </dgm:pt>
    <dgm:pt modelId="{EA4CAF19-8F7B-4AE9-8ED5-0BAEA1428A54}" type="pres">
      <dgm:prSet presAssocID="{AE4FE15D-ED3C-4461-8F07-C8D1645868C4}" presName="accent_2" presStyleCnt="0"/>
      <dgm:spPr/>
    </dgm:pt>
    <dgm:pt modelId="{AB8EE2E5-64FF-4350-B58F-C14342F0B395}" type="pres">
      <dgm:prSet presAssocID="{AE4FE15D-ED3C-4461-8F07-C8D1645868C4}" presName="accentRepeatNode" presStyleLbl="solidFgAcc1" presStyleIdx="1" presStyleCnt="4"/>
      <dgm:spPr/>
    </dgm:pt>
    <dgm:pt modelId="{B624D904-FE79-46A7-8961-3A823C8BEDEE}" type="pres">
      <dgm:prSet presAssocID="{B3C96C6F-AACA-4437-B980-E874AB334FD9}" presName="text_3" presStyleLbl="node1" presStyleIdx="2" presStyleCnt="4">
        <dgm:presLayoutVars>
          <dgm:bulletEnabled val="1"/>
        </dgm:presLayoutVars>
      </dgm:prSet>
      <dgm:spPr/>
    </dgm:pt>
    <dgm:pt modelId="{6AC48271-1638-406F-B1C7-3ACC6676C4CA}" type="pres">
      <dgm:prSet presAssocID="{B3C96C6F-AACA-4437-B980-E874AB334FD9}" presName="accent_3" presStyleCnt="0"/>
      <dgm:spPr/>
    </dgm:pt>
    <dgm:pt modelId="{C7E09B36-9A1F-4928-831B-FBC169018EFE}" type="pres">
      <dgm:prSet presAssocID="{B3C96C6F-AACA-4437-B980-E874AB334FD9}" presName="accentRepeatNode" presStyleLbl="solidFgAcc1" presStyleIdx="2" presStyleCnt="4"/>
      <dgm:spPr/>
    </dgm:pt>
    <dgm:pt modelId="{353C536A-B014-421C-8275-CB7F3B890CDC}" type="pres">
      <dgm:prSet presAssocID="{FC555107-8857-4F04-AE13-4D0D289CD573}" presName="text_4" presStyleLbl="node1" presStyleIdx="3" presStyleCnt="4">
        <dgm:presLayoutVars>
          <dgm:bulletEnabled val="1"/>
        </dgm:presLayoutVars>
      </dgm:prSet>
      <dgm:spPr/>
    </dgm:pt>
    <dgm:pt modelId="{C217BE95-7F7D-47F3-87EB-308F125423B2}" type="pres">
      <dgm:prSet presAssocID="{FC555107-8857-4F04-AE13-4D0D289CD573}" presName="accent_4" presStyleCnt="0"/>
      <dgm:spPr/>
    </dgm:pt>
    <dgm:pt modelId="{EF779CD1-68B1-44F6-951E-4735AF2DE35F}" type="pres">
      <dgm:prSet presAssocID="{FC555107-8857-4F04-AE13-4D0D289CD573}" presName="accentRepeatNode" presStyleLbl="solidFgAcc1" presStyleIdx="3" presStyleCnt="4"/>
      <dgm:spPr/>
    </dgm:pt>
  </dgm:ptLst>
  <dgm:cxnLst>
    <dgm:cxn modelId="{D3C42413-3134-4829-B60F-0BE33B29C96F}" type="presOf" srcId="{AE4FE15D-ED3C-4461-8F07-C8D1645868C4}" destId="{49080AE1-A21B-49BD-A87F-1BC455CF95C1}" srcOrd="0" destOrd="0" presId="urn:microsoft.com/office/officeart/2008/layout/VerticalCurvedList"/>
    <dgm:cxn modelId="{802B0526-B6B1-4651-AEE4-98A4ED9F04CD}" type="presOf" srcId="{E4C3B550-4672-4DEC-B009-F66848A79D4C}" destId="{C48EAE0E-D2C4-40FD-9D6E-1D7F1CC4FAC1}" srcOrd="0" destOrd="0" presId="urn:microsoft.com/office/officeart/2008/layout/VerticalCurvedList"/>
    <dgm:cxn modelId="{834BFE3C-4FA4-4F12-BE78-F203EA5B6079}" type="presOf" srcId="{A8518F91-DEC7-4D4A-988C-11FBCE0A6D4E}" destId="{CDB236E7-740F-428F-8C51-B82F1639A4E8}" srcOrd="0" destOrd="0" presId="urn:microsoft.com/office/officeart/2008/layout/VerticalCurvedList"/>
    <dgm:cxn modelId="{C4B55C42-D81D-46B3-AAE8-945F0C3B032D}" srcId="{A8518F91-DEC7-4D4A-988C-11FBCE0A6D4E}" destId="{FC555107-8857-4F04-AE13-4D0D289CD573}" srcOrd="3" destOrd="0" parTransId="{D9839554-904C-4A11-93D6-6BCE8884CCA2}" sibTransId="{18038890-1688-42D2-A4BF-AF2A4D408279}"/>
    <dgm:cxn modelId="{B4F39F6E-1A78-430F-A2C5-305843005BEF}" type="presOf" srcId="{B3C96C6F-AACA-4437-B980-E874AB334FD9}" destId="{B624D904-FE79-46A7-8961-3A823C8BEDEE}" srcOrd="0" destOrd="0" presId="urn:microsoft.com/office/officeart/2008/layout/VerticalCurvedList"/>
    <dgm:cxn modelId="{ED5E0351-074C-4BF5-A194-545CF4CC1A11}" srcId="{A8518F91-DEC7-4D4A-988C-11FBCE0A6D4E}" destId="{B3C96C6F-AACA-4437-B980-E874AB334FD9}" srcOrd="2" destOrd="0" parTransId="{0C6D3C18-1E62-4AE0-A02B-CE9B2520A513}" sibTransId="{72AAB6EF-9C67-4C73-B6B7-622F65C8FFF0}"/>
    <dgm:cxn modelId="{0ABAFB7D-A1AE-48AD-9E88-69DF790A9DBC}" type="presOf" srcId="{FC555107-8857-4F04-AE13-4D0D289CD573}" destId="{353C536A-B014-421C-8275-CB7F3B890CDC}" srcOrd="0" destOrd="0" presId="urn:microsoft.com/office/officeart/2008/layout/VerticalCurvedList"/>
    <dgm:cxn modelId="{3D2E438C-86A6-479C-8EAC-4CA35BB1DF6F}" type="presOf" srcId="{21C7DC27-684E-4AB5-A603-EA1688ED2D60}" destId="{7FC9FDD8-D133-4523-BC65-FD756904C3EC}" srcOrd="0" destOrd="0" presId="urn:microsoft.com/office/officeart/2008/layout/VerticalCurvedList"/>
    <dgm:cxn modelId="{B8623093-EC7B-4082-BF55-02E2AE805E47}" srcId="{A8518F91-DEC7-4D4A-988C-11FBCE0A6D4E}" destId="{AE4FE15D-ED3C-4461-8F07-C8D1645868C4}" srcOrd="1" destOrd="0" parTransId="{1255BEAF-59C2-40D4-97F4-4D93E5C88D5E}" sibTransId="{579CCEE3-719D-4E29-A1D5-C25DDE2C84E8}"/>
    <dgm:cxn modelId="{3986CA93-6FE1-41A6-A112-0F4E2604BDF5}" srcId="{A8518F91-DEC7-4D4A-988C-11FBCE0A6D4E}" destId="{E4C3B550-4672-4DEC-B009-F66848A79D4C}" srcOrd="0" destOrd="0" parTransId="{A06C4C99-396A-4C5D-83C8-32A0F7F60F3F}" sibTransId="{21C7DC27-684E-4AB5-A603-EA1688ED2D60}"/>
    <dgm:cxn modelId="{A0149365-14BE-48AF-842D-36F93C54DD2F}" type="presParOf" srcId="{CDB236E7-740F-428F-8C51-B82F1639A4E8}" destId="{2ED92D02-0090-4EEB-B035-F3CC20081489}" srcOrd="0" destOrd="0" presId="urn:microsoft.com/office/officeart/2008/layout/VerticalCurvedList"/>
    <dgm:cxn modelId="{C6AC9D86-1C97-4680-8CDC-96D2B7D41500}" type="presParOf" srcId="{2ED92D02-0090-4EEB-B035-F3CC20081489}" destId="{3E9492C1-4B2F-4BFE-843A-927DEE5B9F88}" srcOrd="0" destOrd="0" presId="urn:microsoft.com/office/officeart/2008/layout/VerticalCurvedList"/>
    <dgm:cxn modelId="{D67C0CC0-842C-4B0A-973E-ACC9EFB0EE49}" type="presParOf" srcId="{3E9492C1-4B2F-4BFE-843A-927DEE5B9F88}" destId="{2E45EA85-CBD0-4483-A94C-0860C3F66514}" srcOrd="0" destOrd="0" presId="urn:microsoft.com/office/officeart/2008/layout/VerticalCurvedList"/>
    <dgm:cxn modelId="{CB56ED82-37EC-4EE8-A943-4E89BCDD44BB}" type="presParOf" srcId="{3E9492C1-4B2F-4BFE-843A-927DEE5B9F88}" destId="{7FC9FDD8-D133-4523-BC65-FD756904C3EC}" srcOrd="1" destOrd="0" presId="urn:microsoft.com/office/officeart/2008/layout/VerticalCurvedList"/>
    <dgm:cxn modelId="{105AAAA4-E311-4B5B-B75A-3AEE5D24977B}" type="presParOf" srcId="{3E9492C1-4B2F-4BFE-843A-927DEE5B9F88}" destId="{592103A2-4353-4A26-9C8F-ABEB34D0D282}" srcOrd="2" destOrd="0" presId="urn:microsoft.com/office/officeart/2008/layout/VerticalCurvedList"/>
    <dgm:cxn modelId="{9D755FBE-3C9B-4079-86B6-83268B19DA97}" type="presParOf" srcId="{3E9492C1-4B2F-4BFE-843A-927DEE5B9F88}" destId="{3274CBF3-AB64-4BF8-A482-CC3B31948E38}" srcOrd="3" destOrd="0" presId="urn:microsoft.com/office/officeart/2008/layout/VerticalCurvedList"/>
    <dgm:cxn modelId="{DA3B0B34-EA86-4AC7-B385-04811101DED6}" type="presParOf" srcId="{2ED92D02-0090-4EEB-B035-F3CC20081489}" destId="{C48EAE0E-D2C4-40FD-9D6E-1D7F1CC4FAC1}" srcOrd="1" destOrd="0" presId="urn:microsoft.com/office/officeart/2008/layout/VerticalCurvedList"/>
    <dgm:cxn modelId="{F6C28315-A20D-4FAB-A46D-461222953A66}" type="presParOf" srcId="{2ED92D02-0090-4EEB-B035-F3CC20081489}" destId="{544462A4-C2F1-4B25-9EF1-6E3141F094B8}" srcOrd="2" destOrd="0" presId="urn:microsoft.com/office/officeart/2008/layout/VerticalCurvedList"/>
    <dgm:cxn modelId="{BF5FC2E3-3A95-4A05-A669-15DF02B31D33}" type="presParOf" srcId="{544462A4-C2F1-4B25-9EF1-6E3141F094B8}" destId="{011AB9D2-2768-482C-AFD5-DD032EA52476}" srcOrd="0" destOrd="0" presId="urn:microsoft.com/office/officeart/2008/layout/VerticalCurvedList"/>
    <dgm:cxn modelId="{B308CDA0-E1AD-4F5A-9E90-A0716D68C8FC}" type="presParOf" srcId="{2ED92D02-0090-4EEB-B035-F3CC20081489}" destId="{49080AE1-A21B-49BD-A87F-1BC455CF95C1}" srcOrd="3" destOrd="0" presId="urn:microsoft.com/office/officeart/2008/layout/VerticalCurvedList"/>
    <dgm:cxn modelId="{C7D76640-A7B9-412D-A8FB-FD0A57782B02}" type="presParOf" srcId="{2ED92D02-0090-4EEB-B035-F3CC20081489}" destId="{EA4CAF19-8F7B-4AE9-8ED5-0BAEA1428A54}" srcOrd="4" destOrd="0" presId="urn:microsoft.com/office/officeart/2008/layout/VerticalCurvedList"/>
    <dgm:cxn modelId="{695BDA3C-BF05-48C9-8832-4921C652F428}" type="presParOf" srcId="{EA4CAF19-8F7B-4AE9-8ED5-0BAEA1428A54}" destId="{AB8EE2E5-64FF-4350-B58F-C14342F0B395}" srcOrd="0" destOrd="0" presId="urn:microsoft.com/office/officeart/2008/layout/VerticalCurvedList"/>
    <dgm:cxn modelId="{FB469FD0-C441-4C17-BD5E-C1FD4335CF4F}" type="presParOf" srcId="{2ED92D02-0090-4EEB-B035-F3CC20081489}" destId="{B624D904-FE79-46A7-8961-3A823C8BEDEE}" srcOrd="5" destOrd="0" presId="urn:microsoft.com/office/officeart/2008/layout/VerticalCurvedList"/>
    <dgm:cxn modelId="{55F674B3-771A-432B-8C07-EF6943051E10}" type="presParOf" srcId="{2ED92D02-0090-4EEB-B035-F3CC20081489}" destId="{6AC48271-1638-406F-B1C7-3ACC6676C4CA}" srcOrd="6" destOrd="0" presId="urn:microsoft.com/office/officeart/2008/layout/VerticalCurvedList"/>
    <dgm:cxn modelId="{4A7A42D7-8CE0-4841-8AA8-C56270E75926}" type="presParOf" srcId="{6AC48271-1638-406F-B1C7-3ACC6676C4CA}" destId="{C7E09B36-9A1F-4928-831B-FBC169018EFE}" srcOrd="0" destOrd="0" presId="urn:microsoft.com/office/officeart/2008/layout/VerticalCurvedList"/>
    <dgm:cxn modelId="{838DAE5B-D006-4FA2-82F1-2FB42649E573}" type="presParOf" srcId="{2ED92D02-0090-4EEB-B035-F3CC20081489}" destId="{353C536A-B014-421C-8275-CB7F3B890CDC}" srcOrd="7" destOrd="0" presId="urn:microsoft.com/office/officeart/2008/layout/VerticalCurvedList"/>
    <dgm:cxn modelId="{2249792B-81A4-4346-9FB9-11A32FF966FF}" type="presParOf" srcId="{2ED92D02-0090-4EEB-B035-F3CC20081489}" destId="{C217BE95-7F7D-47F3-87EB-308F125423B2}" srcOrd="8" destOrd="0" presId="urn:microsoft.com/office/officeart/2008/layout/VerticalCurvedList"/>
    <dgm:cxn modelId="{10E88908-980E-482E-A87D-5BE4555DAB4D}" type="presParOf" srcId="{C217BE95-7F7D-47F3-87EB-308F125423B2}" destId="{EF779CD1-68B1-44F6-951E-4735AF2DE35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F719D1-199F-4FD2-A79C-9139673DE9C1}">
      <dsp:nvSpPr>
        <dsp:cNvPr id="0" name=""/>
        <dsp:cNvSpPr/>
      </dsp:nvSpPr>
      <dsp:spPr>
        <a:xfrm>
          <a:off x="0" y="2812"/>
          <a:ext cx="637381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B42049-CA88-4F1C-81F7-D73A0C05E7EB}">
      <dsp:nvSpPr>
        <dsp:cNvPr id="0" name=""/>
        <dsp:cNvSpPr/>
      </dsp:nvSpPr>
      <dsp:spPr>
        <a:xfrm>
          <a:off x="0" y="2812"/>
          <a:ext cx="1274762" cy="1917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Where to find things</a:t>
          </a:r>
        </a:p>
      </dsp:txBody>
      <dsp:txXfrm>
        <a:off x="0" y="2812"/>
        <a:ext cx="1274762" cy="1917941"/>
      </dsp:txXfrm>
    </dsp:sp>
    <dsp:sp modelId="{FE4414D7-5D0B-4CB6-858D-FCD52A0C40D9}">
      <dsp:nvSpPr>
        <dsp:cNvPr id="0" name=""/>
        <dsp:cNvSpPr/>
      </dsp:nvSpPr>
      <dsp:spPr>
        <a:xfrm>
          <a:off x="1370370" y="89906"/>
          <a:ext cx="5003443" cy="1741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GitHub and Teams</a:t>
          </a:r>
        </a:p>
      </dsp:txBody>
      <dsp:txXfrm>
        <a:off x="1370370" y="89906"/>
        <a:ext cx="5003443" cy="1741880"/>
      </dsp:txXfrm>
    </dsp:sp>
    <dsp:sp modelId="{4B446A8B-0E0E-4FF7-9920-9F4E557B3163}">
      <dsp:nvSpPr>
        <dsp:cNvPr id="0" name=""/>
        <dsp:cNvSpPr/>
      </dsp:nvSpPr>
      <dsp:spPr>
        <a:xfrm>
          <a:off x="1274762" y="1831787"/>
          <a:ext cx="509905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F9F2D9-D6DC-4D18-BCA3-68F23B42481A}">
      <dsp:nvSpPr>
        <dsp:cNvPr id="0" name=""/>
        <dsp:cNvSpPr/>
      </dsp:nvSpPr>
      <dsp:spPr>
        <a:xfrm>
          <a:off x="0" y="1920754"/>
          <a:ext cx="6373813" cy="0"/>
        </a:xfrm>
        <a:prstGeom prst="line">
          <a:avLst/>
        </a:prstGeom>
        <a:solidFill>
          <a:schemeClr val="accent2">
            <a:hueOff val="3846440"/>
            <a:satOff val="4103"/>
            <a:lumOff val="1275"/>
            <a:alphaOff val="0"/>
          </a:schemeClr>
        </a:solidFill>
        <a:ln w="12700" cap="flat" cmpd="sng" algn="ctr">
          <a:solidFill>
            <a:schemeClr val="accent2">
              <a:hueOff val="3846440"/>
              <a:satOff val="4103"/>
              <a:lumOff val="127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76FDA9-2752-48D3-8E78-11C20F407C9F}">
      <dsp:nvSpPr>
        <dsp:cNvPr id="0" name=""/>
        <dsp:cNvSpPr/>
      </dsp:nvSpPr>
      <dsp:spPr>
        <a:xfrm>
          <a:off x="0" y="1920754"/>
          <a:ext cx="1274762" cy="1917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Pipeline-level work</a:t>
          </a:r>
        </a:p>
      </dsp:txBody>
      <dsp:txXfrm>
        <a:off x="0" y="1920754"/>
        <a:ext cx="1274762" cy="1917941"/>
      </dsp:txXfrm>
    </dsp:sp>
    <dsp:sp modelId="{08F636FD-CF63-4150-BF24-CC8A27984E9A}">
      <dsp:nvSpPr>
        <dsp:cNvPr id="0" name=""/>
        <dsp:cNvSpPr/>
      </dsp:nvSpPr>
      <dsp:spPr>
        <a:xfrm>
          <a:off x="1370370" y="1965331"/>
          <a:ext cx="5003443" cy="891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PDF automation</a:t>
          </a:r>
        </a:p>
      </dsp:txBody>
      <dsp:txXfrm>
        <a:off x="1370370" y="1965331"/>
        <a:ext cx="5003443" cy="891543"/>
      </dsp:txXfrm>
    </dsp:sp>
    <dsp:sp modelId="{CD62F3A8-9417-4D5D-BE7D-5492E768D4F7}">
      <dsp:nvSpPr>
        <dsp:cNvPr id="0" name=""/>
        <dsp:cNvSpPr/>
      </dsp:nvSpPr>
      <dsp:spPr>
        <a:xfrm>
          <a:off x="1274762" y="2856874"/>
          <a:ext cx="509905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467C25-13A6-43DE-B15C-F66A3789B78A}">
      <dsp:nvSpPr>
        <dsp:cNvPr id="0" name=""/>
        <dsp:cNvSpPr/>
      </dsp:nvSpPr>
      <dsp:spPr>
        <a:xfrm>
          <a:off x="1370370" y="2901451"/>
          <a:ext cx="5003443" cy="891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FTP-to-Drupal Transfer</a:t>
          </a:r>
        </a:p>
      </dsp:txBody>
      <dsp:txXfrm>
        <a:off x="1370370" y="2901451"/>
        <a:ext cx="5003443" cy="891543"/>
      </dsp:txXfrm>
    </dsp:sp>
    <dsp:sp modelId="{73B5F056-7C2B-4DA2-BA9F-814E3AA41C3A}">
      <dsp:nvSpPr>
        <dsp:cNvPr id="0" name=""/>
        <dsp:cNvSpPr/>
      </dsp:nvSpPr>
      <dsp:spPr>
        <a:xfrm>
          <a:off x="1274762" y="3792994"/>
          <a:ext cx="509905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E04A38-8F8D-4535-9837-AB202A23EB6C}">
      <dsp:nvSpPr>
        <dsp:cNvPr id="0" name=""/>
        <dsp:cNvSpPr/>
      </dsp:nvSpPr>
      <dsp:spPr>
        <a:xfrm>
          <a:off x="0" y="3838695"/>
          <a:ext cx="6373813" cy="0"/>
        </a:xfrm>
        <a:prstGeom prst="line">
          <a:avLst/>
        </a:prstGeom>
        <a:solidFill>
          <a:schemeClr val="accent2">
            <a:hueOff val="7692880"/>
            <a:satOff val="8205"/>
            <a:lumOff val="2551"/>
            <a:alphaOff val="0"/>
          </a:schemeClr>
        </a:solidFill>
        <a:ln w="12700" cap="flat" cmpd="sng" algn="ctr">
          <a:solidFill>
            <a:schemeClr val="accent2">
              <a:hueOff val="7692880"/>
              <a:satOff val="8205"/>
              <a:lumOff val="25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C8C627-C6CC-45B2-9CB2-5F4421D8A63C}">
      <dsp:nvSpPr>
        <dsp:cNvPr id="0" name=""/>
        <dsp:cNvSpPr/>
      </dsp:nvSpPr>
      <dsp:spPr>
        <a:xfrm>
          <a:off x="0" y="3838695"/>
          <a:ext cx="1274762" cy="1917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Analysis-level work</a:t>
          </a:r>
        </a:p>
      </dsp:txBody>
      <dsp:txXfrm>
        <a:off x="0" y="3838695"/>
        <a:ext cx="1274762" cy="1917941"/>
      </dsp:txXfrm>
    </dsp:sp>
    <dsp:sp modelId="{0FF71FE9-67AD-4C19-A2CB-158015B83321}">
      <dsp:nvSpPr>
        <dsp:cNvPr id="0" name=""/>
        <dsp:cNvSpPr/>
      </dsp:nvSpPr>
      <dsp:spPr>
        <a:xfrm>
          <a:off x="1370370" y="3883273"/>
          <a:ext cx="5003443" cy="891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Mapping the Speeches of Julian Bond</a:t>
          </a:r>
        </a:p>
      </dsp:txBody>
      <dsp:txXfrm>
        <a:off x="1370370" y="3883273"/>
        <a:ext cx="5003443" cy="891543"/>
      </dsp:txXfrm>
    </dsp:sp>
    <dsp:sp modelId="{D7987672-41A9-4CC2-AA4E-3F9EC6B9983B}">
      <dsp:nvSpPr>
        <dsp:cNvPr id="0" name=""/>
        <dsp:cNvSpPr/>
      </dsp:nvSpPr>
      <dsp:spPr>
        <a:xfrm>
          <a:off x="1274762" y="4774816"/>
          <a:ext cx="509905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CF328B-D022-4E77-80FD-93AF3A12544A}">
      <dsp:nvSpPr>
        <dsp:cNvPr id="0" name=""/>
        <dsp:cNvSpPr/>
      </dsp:nvSpPr>
      <dsp:spPr>
        <a:xfrm>
          <a:off x="1370370" y="4819393"/>
          <a:ext cx="5003443" cy="891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Semantic Similarity Search</a:t>
          </a:r>
        </a:p>
      </dsp:txBody>
      <dsp:txXfrm>
        <a:off x="1370370" y="4819393"/>
        <a:ext cx="5003443" cy="891543"/>
      </dsp:txXfrm>
    </dsp:sp>
    <dsp:sp modelId="{5831E7F5-EC50-4774-A674-61FB316107F2}">
      <dsp:nvSpPr>
        <dsp:cNvPr id="0" name=""/>
        <dsp:cNvSpPr/>
      </dsp:nvSpPr>
      <dsp:spPr>
        <a:xfrm>
          <a:off x="1274762" y="5710936"/>
          <a:ext cx="509905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C9FDD8-D133-4523-BC65-FD756904C3EC}">
      <dsp:nvSpPr>
        <dsp:cNvPr id="0" name=""/>
        <dsp:cNvSpPr/>
      </dsp:nvSpPr>
      <dsp:spPr>
        <a:xfrm>
          <a:off x="-4015957" y="-616479"/>
          <a:ext cx="4785744" cy="4785744"/>
        </a:xfrm>
        <a:prstGeom prst="blockArc">
          <a:avLst>
            <a:gd name="adj1" fmla="val 18900000"/>
            <a:gd name="adj2" fmla="val 2700000"/>
            <a:gd name="adj3" fmla="val 451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8EAE0E-D2C4-40FD-9D6E-1D7F1CC4FAC1}">
      <dsp:nvSpPr>
        <dsp:cNvPr id="0" name=""/>
        <dsp:cNvSpPr/>
      </dsp:nvSpPr>
      <dsp:spPr>
        <a:xfrm>
          <a:off x="403380" y="273138"/>
          <a:ext cx="5607407" cy="5465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383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I. Tokenization (NLTK)</a:t>
          </a:r>
        </a:p>
      </dsp:txBody>
      <dsp:txXfrm>
        <a:off x="403380" y="273138"/>
        <a:ext cx="5607407" cy="546560"/>
      </dsp:txXfrm>
    </dsp:sp>
    <dsp:sp modelId="{011AB9D2-2768-482C-AFD5-DD032EA52476}">
      <dsp:nvSpPr>
        <dsp:cNvPr id="0" name=""/>
        <dsp:cNvSpPr/>
      </dsp:nvSpPr>
      <dsp:spPr>
        <a:xfrm>
          <a:off x="61780" y="204818"/>
          <a:ext cx="683200" cy="6832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080AE1-A21B-49BD-A87F-1BC455CF95C1}">
      <dsp:nvSpPr>
        <dsp:cNvPr id="0" name=""/>
        <dsp:cNvSpPr/>
      </dsp:nvSpPr>
      <dsp:spPr>
        <a:xfrm>
          <a:off x="716736" y="1093121"/>
          <a:ext cx="5294052" cy="5465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383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II. Generate embeddings (GTE-small)</a:t>
          </a:r>
        </a:p>
      </dsp:txBody>
      <dsp:txXfrm>
        <a:off x="716736" y="1093121"/>
        <a:ext cx="5294052" cy="546560"/>
      </dsp:txXfrm>
    </dsp:sp>
    <dsp:sp modelId="{AB8EE2E5-64FF-4350-B58F-C14342F0B395}">
      <dsp:nvSpPr>
        <dsp:cNvPr id="0" name=""/>
        <dsp:cNvSpPr/>
      </dsp:nvSpPr>
      <dsp:spPr>
        <a:xfrm>
          <a:off x="375136" y="1024801"/>
          <a:ext cx="683200" cy="6832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24D904-FE79-46A7-8961-3A823C8BEDEE}">
      <dsp:nvSpPr>
        <dsp:cNvPr id="0" name=""/>
        <dsp:cNvSpPr/>
      </dsp:nvSpPr>
      <dsp:spPr>
        <a:xfrm>
          <a:off x="716736" y="1913104"/>
          <a:ext cx="5294052" cy="5465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383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III. Cosine similarity (</a:t>
          </a:r>
          <a:r>
            <a:rPr lang="en-US" sz="2100" kern="1200" dirty="0" err="1"/>
            <a:t>SentenceTransformers</a:t>
          </a:r>
          <a:r>
            <a:rPr lang="en-US" sz="2100" kern="1200" dirty="0"/>
            <a:t>)</a:t>
          </a:r>
        </a:p>
      </dsp:txBody>
      <dsp:txXfrm>
        <a:off x="716736" y="1913104"/>
        <a:ext cx="5294052" cy="546560"/>
      </dsp:txXfrm>
    </dsp:sp>
    <dsp:sp modelId="{C7E09B36-9A1F-4928-831B-FBC169018EFE}">
      <dsp:nvSpPr>
        <dsp:cNvPr id="0" name=""/>
        <dsp:cNvSpPr/>
      </dsp:nvSpPr>
      <dsp:spPr>
        <a:xfrm>
          <a:off x="375136" y="1844784"/>
          <a:ext cx="683200" cy="6832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3C536A-B014-421C-8275-CB7F3B890CDC}">
      <dsp:nvSpPr>
        <dsp:cNvPr id="0" name=""/>
        <dsp:cNvSpPr/>
      </dsp:nvSpPr>
      <dsp:spPr>
        <a:xfrm>
          <a:off x="403380" y="2733087"/>
          <a:ext cx="5607407" cy="5465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3832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IV.  Aggregation/visualization</a:t>
          </a:r>
        </a:p>
      </dsp:txBody>
      <dsp:txXfrm>
        <a:off x="403380" y="2733087"/>
        <a:ext cx="5607407" cy="546560"/>
      </dsp:txXfrm>
    </dsp:sp>
    <dsp:sp modelId="{EF779CD1-68B1-44F6-951E-4735AF2DE35F}">
      <dsp:nvSpPr>
        <dsp:cNvPr id="0" name=""/>
        <dsp:cNvSpPr/>
      </dsp:nvSpPr>
      <dsp:spPr>
        <a:xfrm>
          <a:off x="61780" y="2664767"/>
          <a:ext cx="683200" cy="6832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F4DCF1-ECAF-F7A7-2FE7-5E8E893BC4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1330B0-5BAC-7408-8C3C-78D8336840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BC71B-6527-4638-937B-C93EB849CB02}" type="datetimeFigureOut">
              <a:rPr lang="en-US" smtClean="0"/>
              <a:t>2/19/2025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7EEB3-E0A5-7440-F7ED-F59975ED1E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48D11-7466-6432-3BF5-64A1A1FA59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70580-B89C-4157-871D-6B9318EE5F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5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465A2-8C9C-419F-9FD8-234480873777}" type="datetimeFigureOut">
              <a:rPr lang="en-US" smtClean="0"/>
              <a:t>2/19/2025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F00E9-A49D-4007-B3B9-A3783809E5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223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831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649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370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191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63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89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591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056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488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626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30566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93063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8020" y="662937"/>
            <a:ext cx="4624442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88CE9D0-E6DB-A38D-ED84-A53D0493E6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26745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411926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3C4A872-A473-BFD2-150E-387250C2B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5C8D53B-A579-BCFA-58E8-C386DABC92CD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3A34CAC-4A03-ADDB-E97F-8675E68FC0B3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C733506-2F0D-8F31-52D1-5244F04A706B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9356E3D-E14C-9C43-7CE4-A7156B1E10DB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itle 19">
            <a:extLst>
              <a:ext uri="{FF2B5EF4-FFF2-40B4-BE49-F238E27FC236}">
                <a16:creationId xmlns:a16="http://schemas.microsoft.com/office/drawing/2014/main" id="{85C652DA-55F6-9691-4254-344E0A4E9A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3924"/>
            <a:ext cx="11090275" cy="168405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DB7AC4F-2818-7F0D-AC6A-736D5F2C73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0863" y="2419350"/>
            <a:ext cx="11090274" cy="39131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61DF04-D7CB-2B19-8BB9-3E90A6619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10824" y="1514007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DE1CC00-F893-E215-8086-65B6605C5F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EBF50D9-F9B8-ADB3-8B4A-AF19564EE6E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0BE1060-7183-58F8-EEBF-64135EE82BC5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E597A3BE-0D13-9033-E3FD-78202DB79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168304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867D9A-3F3B-94C3-244B-0006226AE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063019" y="3199533"/>
            <a:ext cx="3597052" cy="2615018"/>
            <a:chOff x="4541453" y="3199533"/>
            <a:chExt cx="3597052" cy="2615018"/>
          </a:xfrm>
        </p:grpSpPr>
        <p:sp>
          <p:nvSpPr>
            <p:cNvPr id="13" name="Freeform: Shape 38">
              <a:extLst>
                <a:ext uri="{FF2B5EF4-FFF2-40B4-BE49-F238E27FC236}">
                  <a16:creationId xmlns:a16="http://schemas.microsoft.com/office/drawing/2014/main" id="{955FC3D1-6227-A188-CCDB-11D573FD807A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E6BE70E-C41E-449D-A48C-4EB6BB7DC20D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B7C0B12B-49BE-7855-18FB-8583C8DD961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7C78A37-D378-70D3-D6E3-AB9400EB583E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2491172-466F-19CC-B639-A1C3CAB1D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90545" y="4100655"/>
            <a:ext cx="1335600" cy="1262947"/>
            <a:chOff x="10145015" y="2343978"/>
            <a:chExt cx="1335600" cy="1262947"/>
          </a:xfrm>
        </p:grpSpPr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45EC885D-265C-397B-5DAF-57A66CDA30B5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01DB21-D937-2F89-DC26-063DFC7800C8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07653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4045464"/>
            <a:ext cx="11115355" cy="2286000"/>
          </a:xfrm>
        </p:spPr>
        <p:txBody>
          <a:bodyPr anchor="ctr">
            <a:no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594"/>
            <a:ext cx="12192000" cy="3771878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BF9F63-86BE-5515-AD3C-59481B3FF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2996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96900"/>
            <a:ext cx="4159160" cy="3155900"/>
          </a:xfrm>
        </p:spPr>
        <p:txBody>
          <a:bodyPr lIns="91440" anchor="b">
            <a:no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271" y="3505200"/>
            <a:ext cx="4159160" cy="2352356"/>
          </a:xfrm>
        </p:spPr>
        <p:txBody>
          <a:bodyPr lIns="91440" rIns="9144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0ABD6E1-FE78-D78B-E80C-09490F5D8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BB1BCD-5C1C-ED05-D6B4-F92367209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00A5CAB-28E9-FB7A-E72E-39F3ADE58C6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BA2D9BC-CA87-28FA-7A02-455E740EAC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734E5ADF-EEF0-2501-9D7B-8FC1A49F60A7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80F3839-9B1B-2346-C1F4-E876E6AE32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78049" y="78871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tIns="36576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7428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87E98C0-6053-9701-92D0-4EF9ADBC5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9063019" y="746716"/>
            <a:ext cx="3597052" cy="2615018"/>
            <a:chOff x="4541453" y="3199533"/>
            <a:chExt cx="3597052" cy="2615018"/>
          </a:xfrm>
        </p:grpSpPr>
        <p:sp>
          <p:nvSpPr>
            <p:cNvPr id="8" name="Freeform: Shape 38">
              <a:extLst>
                <a:ext uri="{FF2B5EF4-FFF2-40B4-BE49-F238E27FC236}">
                  <a16:creationId xmlns:a16="http://schemas.microsoft.com/office/drawing/2014/main" id="{C32B1A1D-760B-9D3D-A869-E50FC962A629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02EF78B-5BDF-8632-B9B1-087DB042EEC7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0" name="Freeform: Shape 32">
                <a:extLst>
                  <a:ext uri="{FF2B5EF4-FFF2-40B4-BE49-F238E27FC236}">
                    <a16:creationId xmlns:a16="http://schemas.microsoft.com/office/drawing/2014/main" id="{5C54B3E8-515B-0865-9321-DB3793A6224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6E92718-2CCD-B15D-8DE5-46285BEA256B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A0B78B-84F0-8B85-40E8-678689DC1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723112" y="5088958"/>
            <a:ext cx="1335600" cy="1262947"/>
            <a:chOff x="10145015" y="2343978"/>
            <a:chExt cx="1335600" cy="1262947"/>
          </a:xfrm>
        </p:grpSpPr>
        <p:sp>
          <p:nvSpPr>
            <p:cNvPr id="20" name="Freeform: Shape 25">
              <a:extLst>
                <a:ext uri="{FF2B5EF4-FFF2-40B4-BE49-F238E27FC236}">
                  <a16:creationId xmlns:a16="http://schemas.microsoft.com/office/drawing/2014/main" id="{2E5D7C6F-BF77-9B7D-5B12-7AF3ED280B43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A599EE6-2673-0AD8-EAE0-45C79326015E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498474"/>
            <a:ext cx="7960421" cy="145021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40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1343" y="2103039"/>
            <a:ext cx="7929940" cy="397962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630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96D26C0-4AFC-33CC-99BE-317E9A84435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376680"/>
            <a:ext cx="9144000" cy="2286000"/>
          </a:xfrm>
        </p:spPr>
        <p:txBody>
          <a:bodyPr anchor="b">
            <a:no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799840"/>
            <a:ext cx="9144000" cy="22860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994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08635"/>
            <a:ext cx="11090274" cy="1332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65629D-0977-C0EA-5E0B-C4822F43DAE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5540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9829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974" y="196900"/>
            <a:ext cx="4899628" cy="2331490"/>
          </a:xfrm>
        </p:spPr>
        <p:txBody>
          <a:bodyPr anchor="b" anchorCtr="0">
            <a:noAutofit/>
          </a:bodyPr>
          <a:lstStyle>
            <a:lvl1pPr algn="r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3162" y="2827209"/>
            <a:ext cx="4917440" cy="344214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algn="r">
              <a:defRPr sz="1200">
                <a:solidFill>
                  <a:schemeClr val="tx1"/>
                </a:solidFill>
              </a:defRPr>
            </a:lvl2pPr>
            <a:lvl3pPr algn="r">
              <a:defRPr sz="1200">
                <a:solidFill>
                  <a:schemeClr val="tx1"/>
                </a:solidFill>
              </a:defRPr>
            </a:lvl3pPr>
            <a:lvl4pPr algn="r">
              <a:defRPr sz="1200">
                <a:solidFill>
                  <a:schemeClr val="tx1"/>
                </a:solidFill>
              </a:defRPr>
            </a:lvl4pPr>
            <a:lvl5pPr algn="r"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588" y="0"/>
            <a:ext cx="609599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04CD02-7C7D-28DD-85A8-2FD92C29D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FB7341D0-DC30-9661-B3E0-91DE7C37946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2A118B5-9F91-EA1B-3F95-6BFA5095544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208891A5-91FA-D924-CB46-E74B50635001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BE5F7483-2261-D4C4-30E3-2D379D8CA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47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3463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8315"/>
            <a:ext cx="11090274" cy="1332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FC6ED4-22DD-0C3B-D15A-218307AB6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12" name="Freeform: Shape 25">
              <a:extLst>
                <a:ext uri="{FF2B5EF4-FFF2-40B4-BE49-F238E27FC236}">
                  <a16:creationId xmlns:a16="http://schemas.microsoft.com/office/drawing/2014/main" id="{E4CD0F67-4BE8-1120-FCAE-806F9E18DD5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9B74B85-E3CB-E24E-54C6-AB161411D93A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Freeform: Shape 21">
            <a:extLst>
              <a:ext uri="{FF2B5EF4-FFF2-40B4-BE49-F238E27FC236}">
                <a16:creationId xmlns:a16="http://schemas.microsoft.com/office/drawing/2014/main" id="{5781DEED-6608-D622-CA5E-C91FD8645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1965095"/>
            <a:ext cx="5435600" cy="399565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4B946DE-F802-2F36-2789-09D7F8604081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01305" y="1965095"/>
            <a:ext cx="5339397" cy="399565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6596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57989ED-9663-5033-AA83-267069FC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36" y="549274"/>
            <a:ext cx="5179330" cy="2841829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54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9537" y="3646704"/>
            <a:ext cx="5179330" cy="270616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392876F-0BBD-F80A-DE7F-8831AD3BF3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26138" y="549275"/>
            <a:ext cx="5654675" cy="57880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E08E8E-10CB-55BC-8AFF-E64C800B9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0" name="Freeform: Shape 15">
              <a:extLst>
                <a:ext uri="{FF2B5EF4-FFF2-40B4-BE49-F238E27FC236}">
                  <a16:creationId xmlns:a16="http://schemas.microsoft.com/office/drawing/2014/main" id="{B439260B-AC6B-1C83-1A63-058A7E7EFCC9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DD32DC-9BAF-DA32-4E29-A6D403E04377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739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5650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89351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85868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413379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67432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48230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67354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587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6" r:id="rId20"/>
    <p:sldLayoutId id="2147483728" r:id="rId2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charl\JBPP\GTE%20Embeddings%20Attempt\armies_and_navies_quote.xlsx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charlie-perez-35/JBP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cg.is/0aLCze0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Bond Papers x Data Science: A Brief Overview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B084F56-8B62-3942-1DDC-A62A7C9DF1C7}"/>
              </a:ext>
            </a:extLst>
          </p:cNvPr>
          <p:cNvSpPr txBox="1"/>
          <p:nvPr/>
        </p:nvSpPr>
        <p:spPr>
          <a:xfrm>
            <a:off x="550863" y="3803406"/>
            <a:ext cx="3565525" cy="228941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>
              <a:spcBef>
                <a:spcPts val="1000"/>
              </a:spcBef>
              <a:spcAft>
                <a:spcPts val="800"/>
              </a:spcAft>
            </a:pPr>
            <a:r>
              <a:rPr lang="en-US" sz="2000">
                <a:solidFill>
                  <a:schemeClr val="tx1">
                    <a:alpha val="60000"/>
                  </a:schemeClr>
                </a:solidFill>
                <a:latin typeface="+mj-lt"/>
              </a:rPr>
              <a:t>Charlie Perez</a:t>
            </a:r>
          </a:p>
        </p:txBody>
      </p:sp>
      <p:pic>
        <p:nvPicPr>
          <p:cNvPr id="3" name="Picture 2" descr="A person and person sitting on a bench&#10;&#10;AI-generated content may be incorrect.">
            <a:extLst>
              <a:ext uri="{FF2B5EF4-FFF2-40B4-BE49-F238E27FC236}">
                <a16:creationId xmlns:a16="http://schemas.microsoft.com/office/drawing/2014/main" id="{94BCDBDD-021F-A0C1-42B6-FC98C6590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6"/>
          <a:stretch/>
        </p:blipFill>
        <p:spPr>
          <a:xfrm>
            <a:off x="4518669" y="549275"/>
            <a:ext cx="6899577" cy="5761037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03092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CC09F-7383-3A4C-555C-35DA0BB4B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Similarity Search: Tracing Bond’s Talking Points Over Time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0575E9-58D2-05E8-9DA7-D6B82CB465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Uses framework borrowed from a talk I went to by Lucian Li, DH Doctoral Candidate at UIUC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Uses modern language-model tools to explore connections between Bond’s work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Intended as an editorial tool, not necessarily user-facing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Primary challenge is connecting the script to our content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Script stores embeddings and similarities in relational schema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E0BE9AD-7F8C-50DB-D0AB-18F6177DC2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7569991"/>
              </p:ext>
            </p:extLst>
          </p:nvPr>
        </p:nvGraphicFramePr>
        <p:xfrm>
          <a:off x="5986462" y="2097175"/>
          <a:ext cx="6057901" cy="35527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3460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hlinkClick r:id="rId3" action="ppaction://hlinkfile"/>
            <a:extLst>
              <a:ext uri="{FF2B5EF4-FFF2-40B4-BE49-F238E27FC236}">
                <a16:creationId xmlns:a16="http://schemas.microsoft.com/office/drawing/2014/main" id="{386B5480-586A-8D55-3837-0721349CB803}"/>
              </a:ext>
            </a:extLst>
          </p:cNvPr>
          <p:cNvSpPr txBox="1"/>
          <p:nvPr/>
        </p:nvSpPr>
        <p:spPr>
          <a:xfrm>
            <a:off x="352993" y="1060020"/>
            <a:ext cx="45850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u="none" strike="noStrike" dirty="0">
                <a:effectLst/>
                <a:latin typeface="Calibri" panose="020F0502020204030204" pitchFamily="34" charset="0"/>
              </a:rPr>
              <a:t>“I believe that armies, and navies are at the bottom the tinsel and braggadocio of oppression and wrong; and I believe that the wicked conquest of weaker and darker nations by nations white and stronger but foreshadows the death of that strength."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1913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lIns="0">
            <a:normAutofit/>
          </a:bodyPr>
          <a:lstStyle/>
          <a:p>
            <a:r>
              <a:rPr lang="en-US" dirty="0"/>
              <a:t>Some Closing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noFill/>
        </p:spPr>
        <p:txBody>
          <a:bodyPr vert="horz" lIns="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Takeaways from DH talks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Looking into OCR transcription for some of the less exciting documents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dirty="0"/>
              <a:t>Speech contracts etc.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dirty="0"/>
              <a:t>Ability of LLMs to do well in correcting transcription errors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Use of LLMs through indirect prompting on the website (if we ever use them)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dirty="0"/>
              <a:t>Allow users to choose from AI-generated options (document summaries etc.)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dirty="0"/>
              <a:t>Write queries ourselves to ensure quality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67564-0457-E486-97D0-8109D2C97B3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noFill/>
        </p:spPr>
        <p:txBody>
          <a:bodyPr lIns="0">
            <a:normAutofit/>
          </a:bodyPr>
          <a:lstStyle/>
          <a:p>
            <a:r>
              <a:rPr lang="en-US" dirty="0"/>
              <a:t>Hopes for the Project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Stay current on DH trends/tools and protect our data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dirty="0"/>
              <a:t>Have talked extensively with Dr. Baker about this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dirty="0"/>
              <a:t>Teach all apprentices about good data practices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Continue to expand on variety of ways in which users can interact with Bond’s work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dirty="0"/>
              <a:t>Map project may be the weakest but might one day be the best if we can properly expand upon it</a:t>
            </a:r>
          </a:p>
        </p:txBody>
      </p:sp>
    </p:spTree>
    <p:extLst>
      <p:ext uri="{BB962C8B-B14F-4D97-AF65-F5344CB8AC3E}">
        <p14:creationId xmlns:p14="http://schemas.microsoft.com/office/powerpoint/2010/main" val="118667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>
            <a:normAutofit/>
          </a:bodyPr>
          <a:lstStyle/>
          <a:p>
            <a:r>
              <a:rPr lang="en-US" dirty="0"/>
              <a:t>Q &amp; A Time</a:t>
            </a:r>
          </a:p>
        </p:txBody>
      </p:sp>
      <p:pic>
        <p:nvPicPr>
          <p:cNvPr id="25" name="Picture Placeholder 24" descr="A close-up of a network">
            <a:extLst>
              <a:ext uri="{FF2B5EF4-FFF2-40B4-BE49-F238E27FC236}">
                <a16:creationId xmlns:a16="http://schemas.microsoft.com/office/drawing/2014/main" id="{41A1C574-72C6-642F-E4D2-FF0C993AEF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"/>
          <a:stretch/>
        </p:blipFill>
        <p:spPr/>
      </p:pic>
    </p:spTree>
    <p:extLst>
      <p:ext uri="{BB962C8B-B14F-4D97-AF65-F5344CB8AC3E}">
        <p14:creationId xmlns:p14="http://schemas.microsoft.com/office/powerpoint/2010/main" val="2547630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D5BE93-0252-3CC3-B567-14EC47EB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3565525" cy="5543549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/>
              <a:t>Contents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9899A3-416E-4DB5-846D-023526052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9" y="0"/>
            <a:ext cx="7641102" cy="6858000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E6F77E1-8697-B2AD-6CEB-68F655716417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083023053"/>
              </p:ext>
            </p:extLst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65045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05397B-5F87-9FF7-5E3D-5AF1C3C072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4500562" cy="1562959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dirty="0"/>
              <a:t>MS Teams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4BF4F49-03E6-41CC-AF55-AD65DEBF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07237" y="1292637"/>
            <a:ext cx="667800" cy="631474"/>
            <a:chOff x="8069541" y="1262702"/>
            <a:chExt cx="667800" cy="631474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C1EDB74-7A6D-4D1E-B5BB-49E885D8D9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8069541" y="1262702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127000" dist="50800" dir="42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4C11E97-305F-4D2F-B5FE-DE0ECD6BE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332341" y="1436239"/>
              <a:ext cx="270000" cy="54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0B842FB-F2A7-AEF1-3A68-0D079F87FB1C}"/>
              </a:ext>
            </a:extLst>
          </p:cNvPr>
          <p:cNvSpPr txBox="1"/>
          <p:nvPr/>
        </p:nvSpPr>
        <p:spPr>
          <a:xfrm>
            <a:off x="5267325" y="549275"/>
            <a:ext cx="6373813" cy="1562959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indent="-228600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In 2024-25 Apprentices of Julian Bond</a:t>
            </a:r>
          </a:p>
          <a:p>
            <a:pPr indent="-228600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Contains everything that is currently an active part of the Project workflow, and then some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A51DAFE-3CF2-44EC-B173-C51A29866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0862" y="2227091"/>
            <a:ext cx="1343549" cy="1980000"/>
            <a:chOff x="10157513" y="3767025"/>
            <a:chExt cx="1343549" cy="1980000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063301B-41B6-4FE1-B94D-CF323DEE8D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9700806" y="4356548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20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EC698B9-63DB-4BC1-9F0D-4E46583B7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9751989" y="4268631"/>
              <a:ext cx="1853969" cy="1042921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0CEC20B-5710-4F96-B241-1656BCFA5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11393964" y="4748050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D00330D-9E5D-4427-87AC-50CF27018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10412937" y="3767025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D879D9E-E643-2992-802A-41057B0C0DE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367" b="1367"/>
          <a:stretch/>
        </p:blipFill>
        <p:spPr>
          <a:xfrm>
            <a:off x="190909" y="2661510"/>
            <a:ext cx="11810182" cy="3647216"/>
          </a:xfrm>
          <a:custGeom>
            <a:avLst/>
            <a:gdLst/>
            <a:ahLst/>
            <a:cxnLst/>
            <a:rect l="l" t="t" r="r" b="b"/>
            <a:pathLst>
              <a:path w="12192000" h="3647216">
                <a:moveTo>
                  <a:pt x="0" y="0"/>
                </a:moveTo>
                <a:lnTo>
                  <a:pt x="12192000" y="0"/>
                </a:lnTo>
                <a:lnTo>
                  <a:pt x="12192000" y="3647216"/>
                </a:lnTo>
                <a:lnTo>
                  <a:pt x="0" y="364721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730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75612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/>
              <a:t>GitHub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19CF0F-6853-3C59-01C2-C3C30BAC6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4" y="1546053"/>
            <a:ext cx="6973882" cy="3765895"/>
          </a:xfrm>
          <a:custGeom>
            <a:avLst/>
            <a:gdLst/>
            <a:ahLst/>
            <a:cxnLst/>
            <a:rect l="l" t="t" r="r" b="b"/>
            <a:pathLst>
              <a:path w="6973882" h="5759451">
                <a:moveTo>
                  <a:pt x="0" y="0"/>
                </a:moveTo>
                <a:lnTo>
                  <a:pt x="6973882" y="0"/>
                </a:lnTo>
                <a:lnTo>
                  <a:pt x="6973882" y="5759451"/>
                </a:lnTo>
                <a:lnTo>
                  <a:pt x="0" y="5759451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A320EB-BA76-FCE8-0B6A-136E3539ED95}"/>
              </a:ext>
            </a:extLst>
          </p:cNvPr>
          <p:cNvSpPr txBox="1"/>
          <p:nvPr/>
        </p:nvSpPr>
        <p:spPr>
          <a:xfrm>
            <a:off x="8075611" y="2677306"/>
            <a:ext cx="3565525" cy="3415519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  <a:hlinkClick r:id="rId4"/>
              </a:rPr>
              <a:t>https://github.com/charlie-perez-35/JBPP</a:t>
            </a:r>
            <a:endParaRPr lang="en-US" sz="1600" dirty="0">
              <a:solidFill>
                <a:schemeClr val="tx1">
                  <a:alpha val="60000"/>
                </a:schemeClr>
              </a:solidFill>
            </a:endParaRPr>
          </a:p>
          <a:p>
            <a:pPr indent="-228600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D3E50C4-0603-4524-A349-442067B88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05125" y="44325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48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EC2F64-8F06-4CEE-9EA2-76D0D2124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232" y="437141"/>
            <a:ext cx="631474" cy="634502"/>
            <a:chOff x="-61232" y="437141"/>
            <a:chExt cx="631474" cy="634502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090B7B3-EF52-4999-A926-D35E4F0C3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705" y="375204"/>
              <a:ext cx="507599" cy="631474"/>
            </a:xfrm>
            <a:custGeom>
              <a:avLst/>
              <a:gdLst>
                <a:gd name="connsiteX0" fmla="*/ 237599 w 507599"/>
                <a:gd name="connsiteY0" fmla="*/ 0 h 631474"/>
                <a:gd name="connsiteX1" fmla="*/ 499786 w 507599"/>
                <a:gd name="connsiteY1" fmla="*/ 465517 h 631474"/>
                <a:gd name="connsiteX2" fmla="*/ 502114 w 507599"/>
                <a:gd name="connsiteY2" fmla="*/ 469267 h 631474"/>
                <a:gd name="connsiteX3" fmla="*/ 507599 w 507599"/>
                <a:gd name="connsiteY3" fmla="*/ 496474 h 631474"/>
                <a:gd name="connsiteX4" fmla="*/ 237599 w 507599"/>
                <a:gd name="connsiteY4" fmla="*/ 631474 h 631474"/>
                <a:gd name="connsiteX5" fmla="*/ 206472 w 507599"/>
                <a:gd name="connsiteY5" fmla="*/ 628332 h 631474"/>
                <a:gd name="connsiteX6" fmla="*/ 0 w 507599"/>
                <a:gd name="connsiteY6" fmla="*/ 421860 h 63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7599" h="631474">
                  <a:moveTo>
                    <a:pt x="237599" y="0"/>
                  </a:moveTo>
                  <a:lnTo>
                    <a:pt x="499786" y="465517"/>
                  </a:lnTo>
                  <a:lnTo>
                    <a:pt x="502114" y="469267"/>
                  </a:lnTo>
                  <a:cubicBezTo>
                    <a:pt x="505711" y="478055"/>
                    <a:pt x="507599" y="487154"/>
                    <a:pt x="507599" y="496474"/>
                  </a:cubicBezTo>
                  <a:cubicBezTo>
                    <a:pt x="507599" y="571032"/>
                    <a:pt x="386716" y="631474"/>
                    <a:pt x="237599" y="631474"/>
                  </a:cubicBezTo>
                  <a:lnTo>
                    <a:pt x="206472" y="628332"/>
                  </a:lnTo>
                  <a:lnTo>
                    <a:pt x="0" y="42186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6552C80-AED0-4927-9F36-CD15EC9C4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-6132" y="570168"/>
              <a:ext cx="270000" cy="501475"/>
            </a:xfrm>
            <a:custGeom>
              <a:avLst/>
              <a:gdLst>
                <a:gd name="connsiteX0" fmla="*/ 66509 w 270000"/>
                <a:gd name="connsiteY0" fmla="*/ 501475 h 501475"/>
                <a:gd name="connsiteX1" fmla="*/ 59520 w 270000"/>
                <a:gd name="connsiteY1" fmla="*/ 493888 h 501475"/>
                <a:gd name="connsiteX2" fmla="*/ 0 w 270000"/>
                <a:gd name="connsiteY2" fmla="*/ 270000 h 501475"/>
                <a:gd name="connsiteX3" fmla="*/ 135000 w 270000"/>
                <a:gd name="connsiteY3" fmla="*/ 0 h 501475"/>
                <a:gd name="connsiteX4" fmla="*/ 270000 w 270000"/>
                <a:gd name="connsiteY4" fmla="*/ 270000 h 501475"/>
                <a:gd name="connsiteX5" fmla="*/ 266858 w 270000"/>
                <a:gd name="connsiteY5" fmla="*/ 301126 h 501475"/>
                <a:gd name="connsiteX6" fmla="*/ 144422 w 270000"/>
                <a:gd name="connsiteY6" fmla="*/ 423562 h 50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00" h="501475">
                  <a:moveTo>
                    <a:pt x="66509" y="501475"/>
                  </a:moveTo>
                  <a:lnTo>
                    <a:pt x="59520" y="493888"/>
                  </a:lnTo>
                  <a:cubicBezTo>
                    <a:pt x="23610" y="445367"/>
                    <a:pt x="0" y="363198"/>
                    <a:pt x="0" y="270000"/>
                  </a:cubicBezTo>
                  <a:cubicBezTo>
                    <a:pt x="0" y="120883"/>
                    <a:pt x="60442" y="0"/>
                    <a:pt x="135000" y="0"/>
                  </a:cubicBezTo>
                  <a:cubicBezTo>
                    <a:pt x="209558" y="0"/>
                    <a:pt x="270000" y="120883"/>
                    <a:pt x="270000" y="270000"/>
                  </a:cubicBezTo>
                  <a:lnTo>
                    <a:pt x="266858" y="301126"/>
                  </a:lnTo>
                  <a:lnTo>
                    <a:pt x="144422" y="423562"/>
                  </a:lnTo>
                  <a:close/>
                </a:path>
              </a:pathLst>
            </a:cu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548147"/>
            <a:ext cx="3565524" cy="303578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/>
              <a:t>Level 1: Pipelines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77FE770-280D-4DDD-96A8-7FD8E9BC3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6566" y="913664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93DD57-767F-A260-883E-6B3934927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056" y="570200"/>
            <a:ext cx="5165916" cy="2750850"/>
          </a:xfrm>
          <a:custGeom>
            <a:avLst/>
            <a:gdLst/>
            <a:ahLst/>
            <a:cxnLst/>
            <a:rect l="l" t="t" r="r" b="b"/>
            <a:pathLst>
              <a:path w="7090239" h="2734921">
                <a:moveTo>
                  <a:pt x="0" y="0"/>
                </a:moveTo>
                <a:lnTo>
                  <a:pt x="7090239" y="0"/>
                </a:lnTo>
                <a:lnTo>
                  <a:pt x="7090239" y="2734921"/>
                </a:lnTo>
                <a:lnTo>
                  <a:pt x="0" y="2734921"/>
                </a:ln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74D433-0A1D-D149-EE75-94E1C6615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118" y="3547849"/>
            <a:ext cx="5249791" cy="2734921"/>
          </a:xfrm>
          <a:custGeom>
            <a:avLst/>
            <a:gdLst/>
            <a:ahLst/>
            <a:cxnLst/>
            <a:rect l="l" t="t" r="r" b="b"/>
            <a:pathLst>
              <a:path w="7090239" h="2734921">
                <a:moveTo>
                  <a:pt x="0" y="0"/>
                </a:moveTo>
                <a:lnTo>
                  <a:pt x="7090239" y="0"/>
                </a:lnTo>
                <a:lnTo>
                  <a:pt x="7090239" y="2734921"/>
                </a:lnTo>
                <a:lnTo>
                  <a:pt x="0" y="2734921"/>
                </a:lnTo>
                <a:close/>
              </a:path>
            </a:pathLst>
          </a:cu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3437291-597B-452C-9CD1-AAA2D823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8914626" y="5988981"/>
            <a:ext cx="1564187" cy="926985"/>
          </a:xfrm>
          <a:custGeom>
            <a:avLst/>
            <a:gdLst>
              <a:gd name="connsiteX0" fmla="*/ 1292680 w 1564187"/>
              <a:gd name="connsiteY0" fmla="*/ 271508 h 926985"/>
              <a:gd name="connsiteX1" fmla="*/ 1564187 w 1564187"/>
              <a:gd name="connsiteY1" fmla="*/ 926985 h 926985"/>
              <a:gd name="connsiteX2" fmla="*/ 1100694 w 1564187"/>
              <a:gd name="connsiteY2" fmla="*/ 926985 h 926985"/>
              <a:gd name="connsiteX3" fmla="*/ 637203 w 1564187"/>
              <a:gd name="connsiteY3" fmla="*/ 463493 h 926985"/>
              <a:gd name="connsiteX4" fmla="*/ 378060 w 1564187"/>
              <a:gd name="connsiteY4" fmla="*/ 542650 h 926985"/>
              <a:gd name="connsiteX5" fmla="*/ 328577 w 1564187"/>
              <a:gd name="connsiteY5" fmla="*/ 583476 h 926985"/>
              <a:gd name="connsiteX6" fmla="*/ 0 w 1564187"/>
              <a:gd name="connsiteY6" fmla="*/ 254899 h 926985"/>
              <a:gd name="connsiteX7" fmla="*/ 47554 w 1564187"/>
              <a:gd name="connsiteY7" fmla="*/ 211679 h 926985"/>
              <a:gd name="connsiteX8" fmla="*/ 637203 w 1564187"/>
              <a:gd name="connsiteY8" fmla="*/ 0 h 926985"/>
              <a:gd name="connsiteX9" fmla="*/ 1292680 w 1564187"/>
              <a:gd name="connsiteY9" fmla="*/ 271508 h 92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4187" h="926985">
                <a:moveTo>
                  <a:pt x="1292680" y="271508"/>
                </a:moveTo>
                <a:cubicBezTo>
                  <a:pt x="1460431" y="439259"/>
                  <a:pt x="1564187" y="671005"/>
                  <a:pt x="1564187" y="926985"/>
                </a:cubicBezTo>
                <a:lnTo>
                  <a:pt x="1100694" y="926985"/>
                </a:lnTo>
                <a:cubicBezTo>
                  <a:pt x="1100694" y="671005"/>
                  <a:pt x="893182" y="463493"/>
                  <a:pt x="637203" y="463493"/>
                </a:cubicBezTo>
                <a:cubicBezTo>
                  <a:pt x="541210" y="463493"/>
                  <a:pt x="452034" y="492674"/>
                  <a:pt x="378060" y="542650"/>
                </a:cubicBezTo>
                <a:lnTo>
                  <a:pt x="328577" y="583476"/>
                </a:lnTo>
                <a:lnTo>
                  <a:pt x="0" y="254899"/>
                </a:lnTo>
                <a:lnTo>
                  <a:pt x="47554" y="211679"/>
                </a:lnTo>
                <a:cubicBezTo>
                  <a:pt x="207792" y="79438"/>
                  <a:pt x="413221" y="0"/>
                  <a:pt x="637203" y="0"/>
                </a:cubicBezTo>
                <a:cubicBezTo>
                  <a:pt x="893182" y="0"/>
                  <a:pt x="1124928" y="103757"/>
                  <a:pt x="1292680" y="27150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innerShdw blurRad="254000" dist="50800" dir="5400000">
              <a:schemeClr val="accent1">
                <a:lumMod val="40000"/>
                <a:lumOff val="6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F07E0C9-4EB6-4A7B-809B-0C5C5E213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9006442" y="5981236"/>
            <a:ext cx="1534673" cy="1042921"/>
          </a:xfrm>
          <a:custGeom>
            <a:avLst/>
            <a:gdLst>
              <a:gd name="connsiteX0" fmla="*/ 1197337 w 1534673"/>
              <a:gd name="connsiteY0" fmla="*/ 238153 h 1042921"/>
              <a:gd name="connsiteX1" fmla="*/ 1534673 w 1534673"/>
              <a:gd name="connsiteY1" fmla="*/ 1042921 h 1042921"/>
              <a:gd name="connsiteX2" fmla="*/ 1071180 w 1534673"/>
              <a:gd name="connsiteY2" fmla="*/ 1042921 h 1042921"/>
              <a:gd name="connsiteX3" fmla="*/ 607688 w 1534673"/>
              <a:gd name="connsiteY3" fmla="*/ 521461 h 1042921"/>
              <a:gd name="connsiteX4" fmla="*/ 427277 w 1534673"/>
              <a:gd name="connsiteY4" fmla="*/ 562440 h 1042921"/>
              <a:gd name="connsiteX5" fmla="*/ 351882 w 1534673"/>
              <a:gd name="connsiteY5" fmla="*/ 608481 h 1042921"/>
              <a:gd name="connsiteX6" fmla="*/ 0 w 1534673"/>
              <a:gd name="connsiteY6" fmla="*/ 256600 h 1042921"/>
              <a:gd name="connsiteX7" fmla="*/ 18040 w 1534673"/>
              <a:gd name="connsiteY7" fmla="*/ 238152 h 1042921"/>
              <a:gd name="connsiteX8" fmla="*/ 607688 w 1534673"/>
              <a:gd name="connsiteY8" fmla="*/ 0 h 1042921"/>
              <a:gd name="connsiteX9" fmla="*/ 1197337 w 1534673"/>
              <a:gd name="connsiteY9" fmla="*/ 238153 h 104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34673" h="1042921">
                <a:moveTo>
                  <a:pt x="1197337" y="238153"/>
                </a:moveTo>
                <a:cubicBezTo>
                  <a:pt x="1403356" y="429440"/>
                  <a:pt x="1534673" y="718927"/>
                  <a:pt x="1534673" y="1042921"/>
                </a:cubicBezTo>
                <a:lnTo>
                  <a:pt x="1071180" y="1042921"/>
                </a:lnTo>
                <a:cubicBezTo>
                  <a:pt x="1071180" y="754926"/>
                  <a:pt x="863668" y="521461"/>
                  <a:pt x="607688" y="521461"/>
                </a:cubicBezTo>
                <a:cubicBezTo>
                  <a:pt x="543694" y="521461"/>
                  <a:pt x="482728" y="536052"/>
                  <a:pt x="427277" y="562440"/>
                </a:cubicBezTo>
                <a:lnTo>
                  <a:pt x="351882" y="608481"/>
                </a:lnTo>
                <a:lnTo>
                  <a:pt x="0" y="256600"/>
                </a:lnTo>
                <a:lnTo>
                  <a:pt x="18040" y="238152"/>
                </a:lnTo>
                <a:cubicBezTo>
                  <a:pt x="178278" y="89374"/>
                  <a:pt x="383706" y="0"/>
                  <a:pt x="607688" y="0"/>
                </a:cubicBezTo>
                <a:cubicBezTo>
                  <a:pt x="831670" y="0"/>
                  <a:pt x="1037099" y="89374"/>
                  <a:pt x="1197337" y="23815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D5AEBCB-3691-4336-A5FB-0B0991ADA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360438" y="6160328"/>
            <a:ext cx="107098" cy="466589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innerShdw blurRad="63500" dist="2540000">
              <a:schemeClr val="accent1">
                <a:lumMod val="40000"/>
                <a:lumOff val="6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92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2343A-9CB0-F2AD-EF62-5DEE3E97F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1412" y="549275"/>
            <a:ext cx="5437185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From DPG: </a:t>
            </a:r>
            <a:br>
              <a:rPr lang="en-US" sz="4800" dirty="0"/>
            </a:br>
            <a:r>
              <a:rPr lang="en-US" sz="3600" dirty="0"/>
              <a:t>PDF creation and filename CSVs</a:t>
            </a:r>
          </a:p>
        </p:txBody>
      </p:sp>
      <p:pic>
        <p:nvPicPr>
          <p:cNvPr id="7" name="Graphic 6" descr="Computer">
            <a:extLst>
              <a:ext uri="{FF2B5EF4-FFF2-40B4-BE49-F238E27FC236}">
                <a16:creationId xmlns:a16="http://schemas.microsoft.com/office/drawing/2014/main" id="{405CE7E3-FA4A-7F0C-E2EC-7F9D2201B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403" y="882969"/>
            <a:ext cx="5092062" cy="5092062"/>
          </a:xfrm>
          <a:custGeom>
            <a:avLst/>
            <a:gdLst/>
            <a:ahLst/>
            <a:cxnLst/>
            <a:rect l="l" t="t" r="r" b="b"/>
            <a:pathLst>
              <a:path w="5092062" h="5759450">
                <a:moveTo>
                  <a:pt x="0" y="0"/>
                </a:moveTo>
                <a:lnTo>
                  <a:pt x="5092062" y="0"/>
                </a:lnTo>
                <a:lnTo>
                  <a:pt x="5092062" y="5759450"/>
                </a:lnTo>
                <a:lnTo>
                  <a:pt x="0" y="575945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744DD-5BC8-42C8-4313-13CE95ED5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1410" y="2677306"/>
            <a:ext cx="5437187" cy="3415519"/>
          </a:xfrm>
        </p:spPr>
        <p:txBody>
          <a:bodyPr vert="horz" wrap="square" lIns="0" tIns="0" rIns="0" bIns="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“Mac PDF automation”: shell scripts designed to be run directly from the DPG computers to convert TIFF images to PDFs without manually clicking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For use by scanners, documented in Teams and GitHub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“Filename CSV creation automation”:  Designed to save Dr. Baker time, takes text file of image filenames and automatically converts them to the CSV format required by our Drupal editors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For use by scanners (does require using Google 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</a:rPr>
              <a:t>Colab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 and running a Python Notebook, but well documented)</a:t>
            </a:r>
          </a:p>
          <a:p>
            <a:pPr>
              <a:lnSpc>
                <a:spcPct val="100000"/>
              </a:lnSpc>
            </a:pPr>
            <a:r>
              <a:rPr lang="en-US" sz="1400" i="1" dirty="0">
                <a:solidFill>
                  <a:schemeClr val="tx1">
                    <a:alpha val="60000"/>
                  </a:schemeClr>
                </a:solidFill>
              </a:rPr>
              <a:t>Both could be obsolete soon</a:t>
            </a:r>
          </a:p>
        </p:txBody>
      </p:sp>
    </p:spTree>
    <p:extLst>
      <p:ext uri="{BB962C8B-B14F-4D97-AF65-F5344CB8AC3E}">
        <p14:creationId xmlns:p14="http://schemas.microsoft.com/office/powerpoint/2010/main" val="652841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6F6146E-6788-4AF7-A775-99E5CB71E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304" y="5492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5437186" cy="2663806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l"/>
            <a:r>
              <a:rPr lang="en-US" sz="4500"/>
              <a:t>From FTP to Drupal: importing completed transcriptions 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FB3398F-FC83-4BB4-A9BB-9224C3369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V="1">
            <a:off x="2279869" y="6105227"/>
            <a:ext cx="871729" cy="824667"/>
          </a:xfrm>
          <a:custGeom>
            <a:avLst/>
            <a:gdLst>
              <a:gd name="connsiteX0" fmla="*/ 871729 w 871729"/>
              <a:gd name="connsiteY0" fmla="*/ 824667 h 824667"/>
              <a:gd name="connsiteX1" fmla="*/ 386600 w 871729"/>
              <a:gd name="connsiteY1" fmla="*/ 9564 h 824667"/>
              <a:gd name="connsiteX2" fmla="*/ 366745 w 871729"/>
              <a:gd name="connsiteY2" fmla="*/ 0 h 824667"/>
              <a:gd name="connsiteX3" fmla="*/ 0 w 871729"/>
              <a:gd name="connsiteY3" fmla="*/ 366745 h 824667"/>
              <a:gd name="connsiteX4" fmla="*/ 38154 w 871729"/>
              <a:gd name="connsiteY4" fmla="*/ 370591 h 824667"/>
              <a:gd name="connsiteX5" fmla="*/ 408236 w 871729"/>
              <a:gd name="connsiteY5" fmla="*/ 824667 h 824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71729" h="824667">
                <a:moveTo>
                  <a:pt x="871729" y="824667"/>
                </a:moveTo>
                <a:cubicBezTo>
                  <a:pt x="871729" y="472695"/>
                  <a:pt x="675564" y="166539"/>
                  <a:pt x="386600" y="9564"/>
                </a:cubicBezTo>
                <a:lnTo>
                  <a:pt x="366745" y="0"/>
                </a:lnTo>
                <a:lnTo>
                  <a:pt x="0" y="366745"/>
                </a:lnTo>
                <a:lnTo>
                  <a:pt x="38154" y="370591"/>
                </a:lnTo>
                <a:cubicBezTo>
                  <a:pt x="249360" y="413810"/>
                  <a:pt x="408236" y="600685"/>
                  <a:pt x="408236" y="82466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innerShdw blurRad="254000" dist="50800" dir="16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8B9BDAC-6C86-465B-B392-FBF5ECE77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 flipV="1">
            <a:off x="2512389" y="5847995"/>
            <a:ext cx="107098" cy="466589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635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3" y="3409936"/>
            <a:ext cx="5437187" cy="2682889"/>
          </a:xfrm>
        </p:spPr>
        <p:txBody>
          <a:bodyPr vert="horz" wrap="square" lIns="0" tIns="0" rIns="0" bIns="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Most comprehensive and useful pipeline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Python notebook that is almost fully contained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Takes contents of “Transfer to Drupal” folder and converts into CSV that Dr. Baker can upload to Drupal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Only possible improvement would be making it a .</a:t>
            </a:r>
            <a:r>
              <a:rPr lang="en-US" sz="1600" dirty="0" err="1">
                <a:solidFill>
                  <a:schemeClr val="tx1">
                    <a:alpha val="60000"/>
                  </a:schemeClr>
                </a:solidFill>
              </a:rPr>
              <a:t>py</a:t>
            </a: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 file with a user interface</a:t>
            </a:r>
          </a:p>
        </p:txBody>
      </p:sp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3CAD26B-4D24-51F4-A706-F2907CAD6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031" y="1251391"/>
            <a:ext cx="5093106" cy="1667991"/>
          </a:xfrm>
          <a:custGeom>
            <a:avLst/>
            <a:gdLst/>
            <a:ahLst/>
            <a:cxnLst/>
            <a:rect l="l" t="t" r="r" b="b"/>
            <a:pathLst>
              <a:path w="2434045" h="2435676">
                <a:moveTo>
                  <a:pt x="0" y="0"/>
                </a:moveTo>
                <a:lnTo>
                  <a:pt x="2434045" y="0"/>
                </a:lnTo>
                <a:lnTo>
                  <a:pt x="2434045" y="2435676"/>
                </a:lnTo>
                <a:lnTo>
                  <a:pt x="0" y="2435676"/>
                </a:lnTo>
                <a:close/>
              </a:path>
            </a:pathLst>
          </a:custGeom>
        </p:spPr>
      </p:pic>
      <p:pic>
        <p:nvPicPr>
          <p:cNvPr id="12" name="Picture Placeholder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7261BF6-6B73-C2D0-233C-568C192EE9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0" r="-217"/>
          <a:stretch/>
        </p:blipFill>
        <p:spPr>
          <a:xfrm>
            <a:off x="8010990" y="3210299"/>
            <a:ext cx="3630146" cy="2682888"/>
          </a:xfrm>
          <a:custGeom>
            <a:avLst/>
            <a:gdLst/>
            <a:ahLst/>
            <a:cxnLst/>
            <a:rect l="l" t="t" r="r" b="b"/>
            <a:pathLst>
              <a:path w="5093106" h="3072225">
                <a:moveTo>
                  <a:pt x="0" y="0"/>
                </a:moveTo>
                <a:lnTo>
                  <a:pt x="5093106" y="0"/>
                </a:lnTo>
                <a:lnTo>
                  <a:pt x="5093106" y="3072225"/>
                </a:lnTo>
                <a:lnTo>
                  <a:pt x="0" y="3072225"/>
                </a:lnTo>
                <a:close/>
              </a:path>
            </a:pathLst>
          </a:cu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1106B59-80B8-CEED-0BCA-BC3F80A85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203952" y="3856905"/>
            <a:ext cx="1529773" cy="138967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3C2F317-81E4-3678-2FF2-495B3A95470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7C6D33A-37B7-D2C4-2C1C-6D5253D0D480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8145A95-72C3-9BFC-32D2-908F235E389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523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 descr="Data Points Digital background">
            <a:extLst>
              <a:ext uri="{FF2B5EF4-FFF2-40B4-BE49-F238E27FC236}">
                <a16:creationId xmlns:a16="http://schemas.microsoft.com/office/drawing/2014/main" id="{1358CD3B-43A8-5BF7-2E60-B0563F068D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A84D4AF-8D29-5A55-F3F8-1E928E3B08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Level 2: Analytics</a:t>
            </a:r>
          </a:p>
        </p:txBody>
      </p:sp>
    </p:spTree>
    <p:extLst>
      <p:ext uri="{BB962C8B-B14F-4D97-AF65-F5344CB8AC3E}">
        <p14:creationId xmlns:p14="http://schemas.microsoft.com/office/powerpoint/2010/main" val="2855514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CC09F-7383-3A4C-555C-35DA0BB4B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the Speeches of Julian Bond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12643D-C61C-591F-4CCC-9EB80E5E4C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In a super rough draft stage of development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Concept: users can visually interact with Bond’s speeches over time and space (links to Drupal content embedded)</a:t>
            </a:r>
          </a:p>
          <a:p>
            <a:pPr marL="514350" lvl="1" indent="-285750">
              <a:buFont typeface="Wingdings" panose="05000000000000000000" pitchFamily="2" charset="2"/>
              <a:buChar char="v"/>
            </a:pPr>
            <a:r>
              <a:rPr lang="en-US" dirty="0"/>
              <a:t>Could extend to Series II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Limitations: </a:t>
            </a:r>
          </a:p>
          <a:p>
            <a:pPr marL="514350" lvl="1" indent="-285750">
              <a:buFont typeface="Wingdings" panose="05000000000000000000" pitchFamily="2" charset="2"/>
              <a:buChar char="v"/>
            </a:pPr>
            <a:r>
              <a:rPr lang="en-US" dirty="0"/>
              <a:t>Currently manually adding tile layers (possibility of using </a:t>
            </a:r>
            <a:r>
              <a:rPr lang="en-US" dirty="0" err="1"/>
              <a:t>ArcPy</a:t>
            </a:r>
            <a:r>
              <a:rPr lang="en-US" dirty="0"/>
              <a:t>/AGOL Notebooks to automate)</a:t>
            </a:r>
          </a:p>
          <a:p>
            <a:pPr marL="514350" lvl="1" indent="-285750">
              <a:buFont typeface="Wingdings" panose="05000000000000000000" pitchFamily="2" charset="2"/>
              <a:buChar char="v"/>
            </a:pPr>
            <a:r>
              <a:rPr lang="en-US" dirty="0"/>
              <a:t>Dates/locations fairly rudimentary (stalled during complications from Drupal migration)</a:t>
            </a:r>
          </a:p>
        </p:txBody>
      </p:sp>
      <p:pic>
        <p:nvPicPr>
          <p:cNvPr id="10" name="Picture 9">
            <a:hlinkClick r:id="rId3"/>
            <a:extLst>
              <a:ext uri="{FF2B5EF4-FFF2-40B4-BE49-F238E27FC236}">
                <a16:creationId xmlns:a16="http://schemas.microsoft.com/office/drawing/2014/main" id="{83CEF2FF-8B8D-D85C-3DF3-8C221FCEF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311" y="2029849"/>
            <a:ext cx="5302826" cy="2798301"/>
          </a:xfrm>
          <a:prstGeom prst="rect">
            <a:avLst/>
          </a:prstGeom>
        </p:spPr>
      </p:pic>
      <p:pic>
        <p:nvPicPr>
          <p:cNvPr id="1026" name="Picture 2" descr="ArcGIS StoryMaps">
            <a:extLst>
              <a:ext uri="{FF2B5EF4-FFF2-40B4-BE49-F238E27FC236}">
                <a16:creationId xmlns:a16="http://schemas.microsoft.com/office/drawing/2014/main" id="{E06F086E-3F41-F11B-8B33-1FA975CF8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356" y="5082834"/>
            <a:ext cx="1153536" cy="110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troduction to ArcPy - DataVision Geographic Information System | ESRI  ArcGIS Services, Development and Training | Cloud, Desktop and Mobile">
            <a:extLst>
              <a:ext uri="{FF2B5EF4-FFF2-40B4-BE49-F238E27FC236}">
                <a16:creationId xmlns:a16="http://schemas.microsoft.com/office/drawing/2014/main" id="{9C40A6F6-C9D9-DA60-3310-89EF9C13E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724" y="5020962"/>
            <a:ext cx="2181946" cy="122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18862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23c58999-653a-4f24-bc7d-0845c2d4256e" xsi:nil="true"/>
    <_activity xmlns="23c58999-653a-4f24-bc7d-0845c2d4256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D6D554C9D7E34BA26E72368033631F" ma:contentTypeVersion="17" ma:contentTypeDescription="Create a new document." ma:contentTypeScope="" ma:versionID="9f3b26a4c994aa7b4af4a6d8985c9c18">
  <xsd:schema xmlns:xsd="http://www.w3.org/2001/XMLSchema" xmlns:xs="http://www.w3.org/2001/XMLSchema" xmlns:p="http://schemas.microsoft.com/office/2006/metadata/properties" xmlns:ns3="23c58999-653a-4f24-bc7d-0845c2d4256e" xmlns:ns4="10978089-600f-47c9-97c9-a65e08190c4a" targetNamespace="http://schemas.microsoft.com/office/2006/metadata/properties" ma:root="true" ma:fieldsID="25c71645fe141f94530f95847db0e4fd" ns3:_="" ns4:_="">
    <xsd:import namespace="23c58999-653a-4f24-bc7d-0845c2d4256e"/>
    <xsd:import namespace="10978089-600f-47c9-97c9-a65e08190c4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earchProperties" minOccurs="0"/>
                <xsd:element ref="ns3:MediaServiceSystemTags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c58999-653a-4f24-bc7d-0845c2d425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DateTaken" ma:index="2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978089-600f-47c9-97c9-a65e08190c4a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342EE1-43E5-4AFB-895D-B61B9656DC14}">
  <ds:schemaRefs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terms/"/>
    <ds:schemaRef ds:uri="23c58999-653a-4f24-bc7d-0845c2d4256e"/>
    <ds:schemaRef ds:uri="10978089-600f-47c9-97c9-a65e08190c4a"/>
    <ds:schemaRef ds:uri="http://schemas.microsoft.com/office/2006/metadata/properties"/>
    <ds:schemaRef ds:uri="http://www.w3.org/XML/1998/namespace"/>
    <ds:schemaRef ds:uri="http://purl.org/dc/elements/1.1/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2F49CD38-5B57-4682-9FCE-B9174068D0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DC8790A-658E-4CE3-87EB-9ECB2DBED7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c58999-653a-4f24-bc7d-0845c2d4256e"/>
    <ds:schemaRef ds:uri="10978089-600f-47c9-97c9-a65e08190c4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{7561CC8B-2E6D-45E7-8CDE-04E246C2DD7D}tf33713516_win32</Template>
  <TotalTime>27844</TotalTime>
  <Words>588</Words>
  <Application>Microsoft Office PowerPoint</Application>
  <PresentationFormat>Widescreen</PresentationFormat>
  <Paragraphs>73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Gill Sans MT</vt:lpstr>
      <vt:lpstr>Walbaum Display</vt:lpstr>
      <vt:lpstr>Wingdings</vt:lpstr>
      <vt:lpstr>3DFloatVTI</vt:lpstr>
      <vt:lpstr>Bond Papers x Data Science: A Brief Overview</vt:lpstr>
      <vt:lpstr>Contents</vt:lpstr>
      <vt:lpstr>MS Teams</vt:lpstr>
      <vt:lpstr>GitHub</vt:lpstr>
      <vt:lpstr>Level 1: Pipelines</vt:lpstr>
      <vt:lpstr>From DPG:  PDF creation and filename CSVs</vt:lpstr>
      <vt:lpstr>From FTP to Drupal: importing completed transcriptions </vt:lpstr>
      <vt:lpstr>Level 2: Analytics</vt:lpstr>
      <vt:lpstr>Mapping the Speeches of Julian Bond</vt:lpstr>
      <vt:lpstr>Semantic Similarity Search: Tracing Bond’s Talking Points Over Time</vt:lpstr>
      <vt:lpstr>PowerPoint Presentation</vt:lpstr>
      <vt:lpstr>Some Closing Thoughts</vt:lpstr>
      <vt:lpstr>Q &amp; A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Perez, Charlie (cwp5xyj)</dc:creator>
  <cp:lastModifiedBy>Perez, Charlie (cwp5xyj)</cp:lastModifiedBy>
  <cp:revision>2</cp:revision>
  <dcterms:created xsi:type="dcterms:W3CDTF">2025-02-07T17:46:09Z</dcterms:created>
  <dcterms:modified xsi:type="dcterms:W3CDTF">2025-02-27T02:23:15Z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0x010100C7D6D554C9D7E34BA26E72368033631F</vt:lpwstr>
  </property>
  <property fmtid="{D5CDD505-2E9C-101B-9397-08002B2CF9AE}" pid="3" name="MediaServiceImageTags">
    <vt:lpwstr/>
  </property>
</Properties>
</file>